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1"/>
    <p:sldMasterId id="2147483706" r:id="rId2"/>
    <p:sldMasterId id="2147483660" r:id="rId3"/>
  </p:sldMasterIdLst>
  <p:notesMasterIdLst>
    <p:notesMasterId r:id="rId66"/>
  </p:notesMasterIdLst>
  <p:handoutMasterIdLst>
    <p:handoutMasterId r:id="rId67"/>
  </p:handoutMasterIdLst>
  <p:sldIdLst>
    <p:sldId id="386" r:id="rId4"/>
    <p:sldId id="427" r:id="rId5"/>
    <p:sldId id="464" r:id="rId6"/>
    <p:sldId id="465" r:id="rId7"/>
    <p:sldId id="466" r:id="rId8"/>
    <p:sldId id="468" r:id="rId9"/>
    <p:sldId id="469" r:id="rId10"/>
    <p:sldId id="470" r:id="rId11"/>
    <p:sldId id="471" r:id="rId12"/>
    <p:sldId id="472" r:id="rId13"/>
    <p:sldId id="473" r:id="rId14"/>
    <p:sldId id="475" r:id="rId15"/>
    <p:sldId id="474" r:id="rId16"/>
    <p:sldId id="476" r:id="rId17"/>
    <p:sldId id="477" r:id="rId18"/>
    <p:sldId id="478" r:id="rId19"/>
    <p:sldId id="505" r:id="rId20"/>
    <p:sldId id="479" r:id="rId21"/>
    <p:sldId id="480" r:id="rId22"/>
    <p:sldId id="481" r:id="rId23"/>
    <p:sldId id="440" r:id="rId24"/>
    <p:sldId id="506" r:id="rId25"/>
    <p:sldId id="495" r:id="rId26"/>
    <p:sldId id="496" r:id="rId27"/>
    <p:sldId id="497" r:id="rId28"/>
    <p:sldId id="498" r:id="rId29"/>
    <p:sldId id="499" r:id="rId30"/>
    <p:sldId id="500" r:id="rId31"/>
    <p:sldId id="501" r:id="rId32"/>
    <p:sldId id="502" r:id="rId33"/>
    <p:sldId id="503" r:id="rId34"/>
    <p:sldId id="504" r:id="rId35"/>
    <p:sldId id="485" r:id="rId36"/>
    <p:sldId id="513" r:id="rId37"/>
    <p:sldId id="515" r:id="rId38"/>
    <p:sldId id="514" r:id="rId39"/>
    <p:sldId id="487" r:id="rId40"/>
    <p:sldId id="520" r:id="rId41"/>
    <p:sldId id="521" r:id="rId42"/>
    <p:sldId id="522" r:id="rId43"/>
    <p:sldId id="523" r:id="rId44"/>
    <p:sldId id="507" r:id="rId45"/>
    <p:sldId id="508" r:id="rId46"/>
    <p:sldId id="524" r:id="rId47"/>
    <p:sldId id="525" r:id="rId48"/>
    <p:sldId id="526" r:id="rId49"/>
    <p:sldId id="527" r:id="rId50"/>
    <p:sldId id="528" r:id="rId51"/>
    <p:sldId id="529" r:id="rId52"/>
    <p:sldId id="530" r:id="rId53"/>
    <p:sldId id="531" r:id="rId54"/>
    <p:sldId id="532" r:id="rId55"/>
    <p:sldId id="467" r:id="rId56"/>
    <p:sldId id="442" r:id="rId57"/>
    <p:sldId id="533" r:id="rId58"/>
    <p:sldId id="534" r:id="rId59"/>
    <p:sldId id="509" r:id="rId60"/>
    <p:sldId id="536" r:id="rId61"/>
    <p:sldId id="510" r:id="rId62"/>
    <p:sldId id="511" r:id="rId63"/>
    <p:sldId id="512" r:id="rId64"/>
    <p:sldId id="535" r:id="rId65"/>
  </p:sldIdLst>
  <p:sldSz cx="13003213" cy="9756775"/>
  <p:notesSz cx="6794500" cy="9931400"/>
  <p:defaultTextStyle>
    <a:defPPr>
      <a:defRPr lang="nl-NL"/>
    </a:defPPr>
    <a:lvl1pPr algn="l" defTabSz="649288" rtl="0" eaLnBrk="0" fontAlgn="base" hangingPunct="0">
      <a:spcBef>
        <a:spcPct val="0"/>
      </a:spcBef>
      <a:spcAft>
        <a:spcPct val="0"/>
      </a:spcAft>
      <a:defRPr sz="2600" kern="1200">
        <a:solidFill>
          <a:schemeClr val="tx1"/>
        </a:solidFill>
        <a:latin typeface="Arial" charset="0"/>
        <a:ea typeface="Arial" charset="0"/>
        <a:cs typeface="Arial" charset="0"/>
      </a:defRPr>
    </a:lvl1pPr>
    <a:lvl2pPr marL="649288" indent="-192088" algn="l" defTabSz="649288" rtl="0" eaLnBrk="0" fontAlgn="base" hangingPunct="0">
      <a:spcBef>
        <a:spcPct val="0"/>
      </a:spcBef>
      <a:spcAft>
        <a:spcPct val="0"/>
      </a:spcAft>
      <a:defRPr sz="2600" kern="1200">
        <a:solidFill>
          <a:schemeClr val="tx1"/>
        </a:solidFill>
        <a:latin typeface="Arial" charset="0"/>
        <a:ea typeface="Arial" charset="0"/>
        <a:cs typeface="Arial" charset="0"/>
      </a:defRPr>
    </a:lvl2pPr>
    <a:lvl3pPr marL="1300163" indent="-385763" algn="l" defTabSz="649288" rtl="0" eaLnBrk="0" fontAlgn="base" hangingPunct="0">
      <a:spcBef>
        <a:spcPct val="0"/>
      </a:spcBef>
      <a:spcAft>
        <a:spcPct val="0"/>
      </a:spcAft>
      <a:defRPr sz="2600" kern="1200">
        <a:solidFill>
          <a:schemeClr val="tx1"/>
        </a:solidFill>
        <a:latin typeface="Arial" charset="0"/>
        <a:ea typeface="Arial" charset="0"/>
        <a:cs typeface="Arial" charset="0"/>
      </a:defRPr>
    </a:lvl3pPr>
    <a:lvl4pPr marL="1949450" indent="-577850" algn="l" defTabSz="649288" rtl="0" eaLnBrk="0" fontAlgn="base" hangingPunct="0">
      <a:spcBef>
        <a:spcPct val="0"/>
      </a:spcBef>
      <a:spcAft>
        <a:spcPct val="0"/>
      </a:spcAft>
      <a:defRPr sz="2600" kern="1200">
        <a:solidFill>
          <a:schemeClr val="tx1"/>
        </a:solidFill>
        <a:latin typeface="Arial" charset="0"/>
        <a:ea typeface="Arial" charset="0"/>
        <a:cs typeface="Arial" charset="0"/>
      </a:defRPr>
    </a:lvl4pPr>
    <a:lvl5pPr marL="2600325" indent="-771525" algn="l" defTabSz="649288" rtl="0" eaLnBrk="0" fontAlgn="base" hangingPunct="0">
      <a:spcBef>
        <a:spcPct val="0"/>
      </a:spcBef>
      <a:spcAft>
        <a:spcPct val="0"/>
      </a:spcAft>
      <a:defRPr sz="2600" kern="1200">
        <a:solidFill>
          <a:schemeClr val="tx1"/>
        </a:solidFill>
        <a:latin typeface="Arial" charset="0"/>
        <a:ea typeface="Arial" charset="0"/>
        <a:cs typeface="Arial" charset="0"/>
      </a:defRPr>
    </a:lvl5pPr>
    <a:lvl6pPr marL="2286000" algn="l" defTabSz="914400" rtl="0" eaLnBrk="1" latinLnBrk="0" hangingPunct="1">
      <a:defRPr sz="2600" kern="1200">
        <a:solidFill>
          <a:schemeClr val="tx1"/>
        </a:solidFill>
        <a:latin typeface="Arial" charset="0"/>
        <a:ea typeface="Arial" charset="0"/>
        <a:cs typeface="Arial" charset="0"/>
      </a:defRPr>
    </a:lvl6pPr>
    <a:lvl7pPr marL="2743200" algn="l" defTabSz="914400" rtl="0" eaLnBrk="1" latinLnBrk="0" hangingPunct="1">
      <a:defRPr sz="2600" kern="1200">
        <a:solidFill>
          <a:schemeClr val="tx1"/>
        </a:solidFill>
        <a:latin typeface="Arial" charset="0"/>
        <a:ea typeface="Arial" charset="0"/>
        <a:cs typeface="Arial" charset="0"/>
      </a:defRPr>
    </a:lvl7pPr>
    <a:lvl8pPr marL="3200400" algn="l" defTabSz="914400" rtl="0" eaLnBrk="1" latinLnBrk="0" hangingPunct="1">
      <a:defRPr sz="2600" kern="1200">
        <a:solidFill>
          <a:schemeClr val="tx1"/>
        </a:solidFill>
        <a:latin typeface="Arial" charset="0"/>
        <a:ea typeface="Arial" charset="0"/>
        <a:cs typeface="Arial" charset="0"/>
      </a:defRPr>
    </a:lvl8pPr>
    <a:lvl9pPr marL="3657600" algn="l" defTabSz="914400" rtl="0" eaLnBrk="1" latinLnBrk="0" hangingPunct="1">
      <a:defRPr sz="2600" kern="1200">
        <a:solidFill>
          <a:schemeClr val="tx1"/>
        </a:solidFill>
        <a:latin typeface="Arial" charset="0"/>
        <a:ea typeface="Arial" charset="0"/>
        <a:cs typeface="Arial" charset="0"/>
      </a:defRPr>
    </a:lvl9pPr>
  </p:defaultTextStyle>
  <p:extLst>
    <p:ext uri="{EFAFB233-063F-42B5-8137-9DF3F51BA10A}">
      <p15:sldGuideLst xmlns:p15="http://schemas.microsoft.com/office/powerpoint/2012/main">
        <p15:guide id="1" orient="horz" pos="3073">
          <p15:clr>
            <a:srgbClr val="A4A3A4"/>
          </p15:clr>
        </p15:guide>
        <p15:guide id="2" pos="4096">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011B"/>
    <a:srgbClr val="B72922"/>
    <a:srgbClr val="BE2E1A"/>
    <a:srgbClr val="BF2E1B"/>
    <a:srgbClr val="B72E1B"/>
    <a:srgbClr val="B3011B"/>
    <a:srgbClr val="00332B"/>
    <a:srgbClr val="E8CD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677" autoAdjust="0"/>
    <p:restoredTop sz="75937" autoAdjust="0"/>
  </p:normalViewPr>
  <p:slideViewPr>
    <p:cSldViewPr snapToGrid="0" snapToObjects="1">
      <p:cViewPr varScale="1">
        <p:scale>
          <a:sx n="24" d="100"/>
          <a:sy n="24" d="100"/>
        </p:scale>
        <p:origin x="1752" y="36"/>
      </p:cViewPr>
      <p:guideLst>
        <p:guide orient="horz" pos="3073"/>
        <p:guide pos="40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62" d="100"/>
          <a:sy n="162" d="100"/>
        </p:scale>
        <p:origin x="6544" y="200"/>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Intel%20G2020\Dropbox\Papers\KDV%20Cortisol%20paper%20Esther\figuren.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Blad1!$B$1</c:f>
              <c:strCache>
                <c:ptCount val="1"/>
                <c:pt idx="0">
                  <c:v>home morning</c:v>
                </c:pt>
              </c:strCache>
            </c:strRef>
          </c:tx>
          <c:spPr>
            <a:ln>
              <a:solidFill>
                <a:prstClr val="black"/>
              </a:solidFill>
              <a:prstDash val="lgDash"/>
            </a:ln>
          </c:spPr>
          <c:marker>
            <c:symbol val="none"/>
          </c:marker>
          <c:errBars>
            <c:errDir val="y"/>
            <c:errBarType val="both"/>
            <c:errValType val="cust"/>
            <c:noEndCap val="0"/>
            <c:plus>
              <c:numRef>
                <c:f>Blad1!$I$2:$I$10</c:f>
                <c:numCache>
                  <c:formatCode>General</c:formatCode>
                  <c:ptCount val="9"/>
                  <c:pt idx="0">
                    <c:v>0.63241999999999998</c:v>
                  </c:pt>
                  <c:pt idx="7">
                    <c:v>0.70923000000000003</c:v>
                  </c:pt>
                  <c:pt idx="8">
                    <c:v>0.6317600000000001</c:v>
                  </c:pt>
                </c:numCache>
              </c:numRef>
            </c:plus>
            <c:minus>
              <c:numRef>
                <c:f>Blad1!$I$2:$I$10</c:f>
                <c:numCache>
                  <c:formatCode>General</c:formatCode>
                  <c:ptCount val="9"/>
                  <c:pt idx="0">
                    <c:v>0.63241999999999998</c:v>
                  </c:pt>
                  <c:pt idx="7">
                    <c:v>0.70923000000000003</c:v>
                  </c:pt>
                  <c:pt idx="8">
                    <c:v>0.6317600000000001</c:v>
                  </c:pt>
                </c:numCache>
              </c:numRef>
            </c:minus>
          </c:errBars>
          <c:cat>
            <c:numRef>
              <c:f>Blad1!$A$2:$A$10</c:f>
              <c:numCache>
                <c:formatCode>General</c:formatCode>
                <c:ptCount val="9"/>
                <c:pt idx="0">
                  <c:v>14</c:v>
                </c:pt>
                <c:pt idx="1">
                  <c:v>15</c:v>
                </c:pt>
                <c:pt idx="2">
                  <c:v>16</c:v>
                </c:pt>
                <c:pt idx="3">
                  <c:v>17</c:v>
                </c:pt>
                <c:pt idx="4">
                  <c:v>21</c:v>
                </c:pt>
                <c:pt idx="5">
                  <c:v>25</c:v>
                </c:pt>
                <c:pt idx="6">
                  <c:v>29</c:v>
                </c:pt>
                <c:pt idx="7">
                  <c:v>37</c:v>
                </c:pt>
                <c:pt idx="8">
                  <c:v>52</c:v>
                </c:pt>
              </c:numCache>
            </c:numRef>
          </c:cat>
          <c:val>
            <c:numRef>
              <c:f>Blad1!$B$2:$B$10</c:f>
              <c:numCache>
                <c:formatCode>General</c:formatCode>
                <c:ptCount val="9"/>
                <c:pt idx="0">
                  <c:v>7.7458</c:v>
                </c:pt>
                <c:pt idx="1">
                  <c:v>7.6843347826086958</c:v>
                </c:pt>
                <c:pt idx="2">
                  <c:v>7.6228695652173908</c:v>
                </c:pt>
                <c:pt idx="3">
                  <c:v>7.5614043478260866</c:v>
                </c:pt>
                <c:pt idx="4">
                  <c:v>7.3155434782608699</c:v>
                </c:pt>
                <c:pt idx="5">
                  <c:v>7.0696826086956515</c:v>
                </c:pt>
                <c:pt idx="6">
                  <c:v>6.8238217391304348</c:v>
                </c:pt>
                <c:pt idx="7">
                  <c:v>6.3320999999999996</c:v>
                </c:pt>
                <c:pt idx="8">
                  <c:v>5.3333000000000004</c:v>
                </c:pt>
              </c:numCache>
            </c:numRef>
          </c:val>
          <c:smooth val="0"/>
          <c:extLst>
            <c:ext xmlns:c16="http://schemas.microsoft.com/office/drawing/2014/chart" uri="{C3380CC4-5D6E-409C-BE32-E72D297353CC}">
              <c16:uniqueId val="{00000000-A30C-44FA-BC12-F98F1C1465F0}"/>
            </c:ext>
          </c:extLst>
        </c:ser>
        <c:ser>
          <c:idx val="2"/>
          <c:order val="1"/>
          <c:tx>
            <c:strRef>
              <c:f>Blad1!$D$1</c:f>
              <c:strCache>
                <c:ptCount val="1"/>
                <c:pt idx="0">
                  <c:v>care morning</c:v>
                </c:pt>
              </c:strCache>
            </c:strRef>
          </c:tx>
          <c:spPr>
            <a:ln>
              <a:solidFill>
                <a:schemeClr val="tx1"/>
              </a:solidFill>
              <a:prstDash val="sysDash"/>
            </a:ln>
          </c:spPr>
          <c:marker>
            <c:symbol val="none"/>
          </c:marker>
          <c:errBars>
            <c:errDir val="y"/>
            <c:errBarType val="both"/>
            <c:errValType val="cust"/>
            <c:noEndCap val="0"/>
            <c:plus>
              <c:numRef>
                <c:f>Blad1!$K$2:$K$10</c:f>
                <c:numCache>
                  <c:formatCode>General</c:formatCode>
                  <c:ptCount val="9"/>
                  <c:pt idx="0">
                    <c:v>0.81694000000000011</c:v>
                  </c:pt>
                  <c:pt idx="1">
                    <c:v>0.71586000000000005</c:v>
                  </c:pt>
                  <c:pt idx="2">
                    <c:v>0.99432999999999994</c:v>
                  </c:pt>
                  <c:pt idx="3">
                    <c:v>1.0912199999999999</c:v>
                  </c:pt>
                  <c:pt idx="4">
                    <c:v>1.0059199999999997</c:v>
                  </c:pt>
                  <c:pt idx="5">
                    <c:v>0.93255999999999983</c:v>
                  </c:pt>
                  <c:pt idx="6">
                    <c:v>0.96378000000000008</c:v>
                  </c:pt>
                  <c:pt idx="7">
                    <c:v>0.89581</c:v>
                  </c:pt>
                  <c:pt idx="8">
                    <c:v>0.74416000000000004</c:v>
                  </c:pt>
                </c:numCache>
              </c:numRef>
            </c:plus>
            <c:minus>
              <c:numRef>
                <c:f>Blad1!$K$2:$K$10</c:f>
                <c:numCache>
                  <c:formatCode>General</c:formatCode>
                  <c:ptCount val="9"/>
                  <c:pt idx="0">
                    <c:v>0.81694000000000011</c:v>
                  </c:pt>
                  <c:pt idx="1">
                    <c:v>0.71586000000000005</c:v>
                  </c:pt>
                  <c:pt idx="2">
                    <c:v>0.99432999999999994</c:v>
                  </c:pt>
                  <c:pt idx="3">
                    <c:v>1.0912199999999999</c:v>
                  </c:pt>
                  <c:pt idx="4">
                    <c:v>1.0059199999999997</c:v>
                  </c:pt>
                  <c:pt idx="5">
                    <c:v>0.93255999999999983</c:v>
                  </c:pt>
                  <c:pt idx="6">
                    <c:v>0.96378000000000008</c:v>
                  </c:pt>
                  <c:pt idx="7">
                    <c:v>0.89581</c:v>
                  </c:pt>
                  <c:pt idx="8">
                    <c:v>0.74416000000000004</c:v>
                  </c:pt>
                </c:numCache>
              </c:numRef>
            </c:minus>
          </c:errBars>
          <c:cat>
            <c:numRef>
              <c:f>Blad1!$A$2:$A$10</c:f>
              <c:numCache>
                <c:formatCode>General</c:formatCode>
                <c:ptCount val="9"/>
                <c:pt idx="0">
                  <c:v>14</c:v>
                </c:pt>
                <c:pt idx="1">
                  <c:v>15</c:v>
                </c:pt>
                <c:pt idx="2">
                  <c:v>16</c:v>
                </c:pt>
                <c:pt idx="3">
                  <c:v>17</c:v>
                </c:pt>
                <c:pt idx="4">
                  <c:v>21</c:v>
                </c:pt>
                <c:pt idx="5">
                  <c:v>25</c:v>
                </c:pt>
                <c:pt idx="6">
                  <c:v>29</c:v>
                </c:pt>
                <c:pt idx="7">
                  <c:v>37</c:v>
                </c:pt>
                <c:pt idx="8">
                  <c:v>52</c:v>
                </c:pt>
              </c:numCache>
            </c:numRef>
          </c:cat>
          <c:val>
            <c:numRef>
              <c:f>Blad1!$D$2:$D$10</c:f>
              <c:numCache>
                <c:formatCode>General</c:formatCode>
                <c:ptCount val="9"/>
                <c:pt idx="0">
                  <c:v>8.5339000000000009</c:v>
                </c:pt>
                <c:pt idx="1">
                  <c:v>8.8339000000000034</c:v>
                </c:pt>
                <c:pt idx="2">
                  <c:v>11.351700000000003</c:v>
                </c:pt>
                <c:pt idx="3">
                  <c:v>12.022</c:v>
                </c:pt>
                <c:pt idx="4">
                  <c:v>10.269600000000002</c:v>
                </c:pt>
                <c:pt idx="5">
                  <c:v>9.7678000000000011</c:v>
                </c:pt>
                <c:pt idx="6">
                  <c:v>9.1125000000000007</c:v>
                </c:pt>
                <c:pt idx="7">
                  <c:v>7.9577</c:v>
                </c:pt>
                <c:pt idx="8">
                  <c:v>7.2245999999999988</c:v>
                </c:pt>
              </c:numCache>
            </c:numRef>
          </c:val>
          <c:smooth val="0"/>
          <c:extLst>
            <c:ext xmlns:c16="http://schemas.microsoft.com/office/drawing/2014/chart" uri="{C3380CC4-5D6E-409C-BE32-E72D297353CC}">
              <c16:uniqueId val="{00000001-A30C-44FA-BC12-F98F1C1465F0}"/>
            </c:ext>
          </c:extLst>
        </c:ser>
        <c:dLbls>
          <c:showLegendKey val="0"/>
          <c:showVal val="0"/>
          <c:showCatName val="0"/>
          <c:showSerName val="0"/>
          <c:showPercent val="0"/>
          <c:showBubbleSize val="0"/>
        </c:dLbls>
        <c:smooth val="0"/>
        <c:axId val="155526656"/>
        <c:axId val="155528192"/>
      </c:lineChart>
      <c:dateAx>
        <c:axId val="155526656"/>
        <c:scaling>
          <c:orientation val="minMax"/>
        </c:scaling>
        <c:delete val="0"/>
        <c:axPos val="b"/>
        <c:numFmt formatCode="General" sourceLinked="1"/>
        <c:majorTickMark val="out"/>
        <c:minorTickMark val="none"/>
        <c:tickLblPos val="nextTo"/>
        <c:crossAx val="155528192"/>
        <c:crosses val="autoZero"/>
        <c:auto val="0"/>
        <c:lblOffset val="100"/>
        <c:baseTimeUnit val="days"/>
        <c:majorUnit val="7"/>
        <c:majorTimeUnit val="days"/>
      </c:dateAx>
      <c:valAx>
        <c:axId val="155528192"/>
        <c:scaling>
          <c:orientation val="minMax"/>
          <c:min val="2"/>
        </c:scaling>
        <c:delete val="0"/>
        <c:axPos val="l"/>
        <c:majorGridlines/>
        <c:numFmt formatCode="General" sourceLinked="1"/>
        <c:majorTickMark val="out"/>
        <c:minorTickMark val="none"/>
        <c:tickLblPos val="nextTo"/>
        <c:crossAx val="155526656"/>
        <c:crosses val="autoZero"/>
        <c:crossBetween val="between"/>
      </c:valAx>
    </c:plotArea>
    <c:legend>
      <c:legendPos val="r"/>
      <c:overlay val="0"/>
    </c:legend>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5F0A2F-1FE7-416D-ADD8-72E0F392D34B}" type="doc">
      <dgm:prSet loTypeId="urn:microsoft.com/office/officeart/2005/8/layout/hProcess9" loCatId="process" qsTypeId="urn:microsoft.com/office/officeart/2005/8/quickstyle/simple1" qsCatId="simple" csTypeId="urn:microsoft.com/office/officeart/2005/8/colors/accent1_2" csCatId="accent1" phldr="1"/>
      <dgm:spPr/>
    </dgm:pt>
    <dgm:pt modelId="{E48970D2-5923-4B9A-A757-C16B588EEF31}">
      <dgm:prSet phldrT="[Text]" custT="1"/>
      <dgm:spPr>
        <a:solidFill>
          <a:schemeClr val="accent6"/>
        </a:solidFill>
      </dgm:spPr>
      <dgm:t>
        <a:bodyPr/>
        <a:lstStyle/>
        <a:p>
          <a:r>
            <a:rPr lang="nl-NL" sz="1900" b="1" dirty="0">
              <a:solidFill>
                <a:schemeClr val="tx1"/>
              </a:solidFill>
            </a:rPr>
            <a:t>Zwangerschap</a:t>
          </a:r>
        </a:p>
      </dgm:t>
    </dgm:pt>
    <dgm:pt modelId="{F3FE5874-E3A5-4287-90DA-3474B2AEDBFB}" type="parTrans" cxnId="{7E9555AA-7BB8-4A98-A225-C3F0B71342E0}">
      <dgm:prSet/>
      <dgm:spPr/>
      <dgm:t>
        <a:bodyPr/>
        <a:lstStyle/>
        <a:p>
          <a:endParaRPr lang="nl-NL"/>
        </a:p>
      </dgm:t>
    </dgm:pt>
    <dgm:pt modelId="{EE5FFDF7-869F-4FBB-B2A4-7FAFA70629E1}" type="sibTrans" cxnId="{7E9555AA-7BB8-4A98-A225-C3F0B71342E0}">
      <dgm:prSet/>
      <dgm:spPr/>
      <dgm:t>
        <a:bodyPr/>
        <a:lstStyle/>
        <a:p>
          <a:endParaRPr lang="nl-NL"/>
        </a:p>
      </dgm:t>
    </dgm:pt>
    <dgm:pt modelId="{7E62F417-8F77-4C9E-8744-6580C5DF5D49}">
      <dgm:prSet phldrT="[Text]"/>
      <dgm:spPr>
        <a:solidFill>
          <a:schemeClr val="accent6"/>
        </a:solidFill>
      </dgm:spPr>
      <dgm:t>
        <a:bodyPr/>
        <a:lstStyle/>
        <a:p>
          <a:r>
            <a:rPr lang="nl-NL" b="1" dirty="0">
              <a:solidFill>
                <a:schemeClr val="tx1"/>
              </a:solidFill>
            </a:rPr>
            <a:t>Eerste jaar</a:t>
          </a:r>
        </a:p>
      </dgm:t>
    </dgm:pt>
    <dgm:pt modelId="{BBDB3034-2791-4C06-86F8-9AB2E21F1D3C}" type="parTrans" cxnId="{85253CC0-C64C-4C79-BFC4-A7EF7139601D}">
      <dgm:prSet/>
      <dgm:spPr/>
      <dgm:t>
        <a:bodyPr/>
        <a:lstStyle/>
        <a:p>
          <a:endParaRPr lang="nl-NL"/>
        </a:p>
      </dgm:t>
    </dgm:pt>
    <dgm:pt modelId="{92494A38-D90A-43D9-BF9A-70201F7D996D}" type="sibTrans" cxnId="{85253CC0-C64C-4C79-BFC4-A7EF7139601D}">
      <dgm:prSet/>
      <dgm:spPr/>
      <dgm:t>
        <a:bodyPr/>
        <a:lstStyle/>
        <a:p>
          <a:endParaRPr lang="nl-NL"/>
        </a:p>
      </dgm:t>
    </dgm:pt>
    <dgm:pt modelId="{68027F6A-1E45-41B5-8BE2-A8F5D7AE0E24}">
      <dgm:prSet phldrT="[Text]"/>
      <dgm:spPr>
        <a:solidFill>
          <a:schemeClr val="accent6"/>
        </a:solidFill>
      </dgm:spPr>
      <dgm:t>
        <a:bodyPr/>
        <a:lstStyle/>
        <a:p>
          <a:r>
            <a:rPr lang="nl-NL" b="1" dirty="0">
              <a:solidFill>
                <a:schemeClr val="tx1"/>
              </a:solidFill>
            </a:rPr>
            <a:t>2,5 jaar</a:t>
          </a:r>
        </a:p>
      </dgm:t>
    </dgm:pt>
    <dgm:pt modelId="{1019FEB6-3A13-41B9-8C2C-F900B49CB320}" type="parTrans" cxnId="{8B810EBD-09AC-4226-B51A-CE14DCCE6258}">
      <dgm:prSet/>
      <dgm:spPr/>
      <dgm:t>
        <a:bodyPr/>
        <a:lstStyle/>
        <a:p>
          <a:endParaRPr lang="nl-NL"/>
        </a:p>
      </dgm:t>
    </dgm:pt>
    <dgm:pt modelId="{F7614D44-DF09-405D-AE31-71940FFE5906}" type="sibTrans" cxnId="{8B810EBD-09AC-4226-B51A-CE14DCCE6258}">
      <dgm:prSet/>
      <dgm:spPr/>
      <dgm:t>
        <a:bodyPr/>
        <a:lstStyle/>
        <a:p>
          <a:endParaRPr lang="nl-NL"/>
        </a:p>
      </dgm:t>
    </dgm:pt>
    <dgm:pt modelId="{9F02CC69-E27B-4388-937F-DC8C1BF3EDC1}">
      <dgm:prSet phldrT="[Text]"/>
      <dgm:spPr>
        <a:solidFill>
          <a:schemeClr val="accent6"/>
        </a:solidFill>
      </dgm:spPr>
      <dgm:t>
        <a:bodyPr/>
        <a:lstStyle/>
        <a:p>
          <a:r>
            <a:rPr lang="nl-NL" b="1" dirty="0">
              <a:solidFill>
                <a:schemeClr val="tx1"/>
              </a:solidFill>
            </a:rPr>
            <a:t>4 jaar</a:t>
          </a:r>
        </a:p>
      </dgm:t>
    </dgm:pt>
    <dgm:pt modelId="{B20A4901-B01E-431C-9986-777F7B56DD49}" type="parTrans" cxnId="{11995149-A456-4CA3-97A8-B1518D17B878}">
      <dgm:prSet/>
      <dgm:spPr/>
      <dgm:t>
        <a:bodyPr/>
        <a:lstStyle/>
        <a:p>
          <a:endParaRPr lang="nl-NL"/>
        </a:p>
      </dgm:t>
    </dgm:pt>
    <dgm:pt modelId="{28AE43FE-C797-4975-B4B7-6263544D4493}" type="sibTrans" cxnId="{11995149-A456-4CA3-97A8-B1518D17B878}">
      <dgm:prSet/>
      <dgm:spPr/>
      <dgm:t>
        <a:bodyPr/>
        <a:lstStyle/>
        <a:p>
          <a:endParaRPr lang="nl-NL"/>
        </a:p>
      </dgm:t>
    </dgm:pt>
    <dgm:pt modelId="{09F37692-1CD2-4F9C-87C5-ED9228CD0D6F}">
      <dgm:prSet phldrT="[Text]"/>
      <dgm:spPr>
        <a:solidFill>
          <a:schemeClr val="accent6"/>
        </a:solidFill>
      </dgm:spPr>
      <dgm:t>
        <a:bodyPr/>
        <a:lstStyle/>
        <a:p>
          <a:r>
            <a:rPr lang="nl-NL" b="1" dirty="0">
              <a:solidFill>
                <a:schemeClr val="tx1"/>
              </a:solidFill>
            </a:rPr>
            <a:t>5 jaar</a:t>
          </a:r>
        </a:p>
      </dgm:t>
    </dgm:pt>
    <dgm:pt modelId="{7C14BC0A-60F3-4283-8D66-0E020827C8F8}" type="parTrans" cxnId="{13B7743A-1783-4F14-A795-2500C3C372B8}">
      <dgm:prSet/>
      <dgm:spPr/>
      <dgm:t>
        <a:bodyPr/>
        <a:lstStyle/>
        <a:p>
          <a:endParaRPr lang="nl-NL"/>
        </a:p>
      </dgm:t>
    </dgm:pt>
    <dgm:pt modelId="{69EACB1B-49D3-435C-B235-9C54E797BCAF}" type="sibTrans" cxnId="{13B7743A-1783-4F14-A795-2500C3C372B8}">
      <dgm:prSet/>
      <dgm:spPr/>
      <dgm:t>
        <a:bodyPr/>
        <a:lstStyle/>
        <a:p>
          <a:endParaRPr lang="nl-NL"/>
        </a:p>
      </dgm:t>
    </dgm:pt>
    <dgm:pt modelId="{EDEC6CF0-85EA-41D8-AD01-5F49AD5086E1}">
      <dgm:prSet phldrT="[Text]"/>
      <dgm:spPr>
        <a:solidFill>
          <a:schemeClr val="accent6"/>
        </a:solidFill>
      </dgm:spPr>
      <dgm:t>
        <a:bodyPr/>
        <a:lstStyle/>
        <a:p>
          <a:r>
            <a:rPr lang="nl-NL" b="1" dirty="0">
              <a:solidFill>
                <a:schemeClr val="tx1"/>
              </a:solidFill>
            </a:rPr>
            <a:t>6 jaar</a:t>
          </a:r>
        </a:p>
      </dgm:t>
    </dgm:pt>
    <dgm:pt modelId="{8667537A-E0E9-4930-9D2C-26F78750DB4E}" type="parTrans" cxnId="{FB8193CB-E720-4321-9E57-E042AF17316E}">
      <dgm:prSet/>
      <dgm:spPr/>
      <dgm:t>
        <a:bodyPr/>
        <a:lstStyle/>
        <a:p>
          <a:endParaRPr lang="nl-NL"/>
        </a:p>
      </dgm:t>
    </dgm:pt>
    <dgm:pt modelId="{F5086337-B5B2-49BF-9C98-F29685C6A193}" type="sibTrans" cxnId="{FB8193CB-E720-4321-9E57-E042AF17316E}">
      <dgm:prSet/>
      <dgm:spPr/>
      <dgm:t>
        <a:bodyPr/>
        <a:lstStyle/>
        <a:p>
          <a:endParaRPr lang="nl-NL"/>
        </a:p>
      </dgm:t>
    </dgm:pt>
    <dgm:pt modelId="{FA3D8836-34FE-4DBE-BBA1-61B26350A4FA}">
      <dgm:prSet/>
      <dgm:spPr>
        <a:solidFill>
          <a:schemeClr val="accent6"/>
        </a:solidFill>
      </dgm:spPr>
      <dgm:t>
        <a:bodyPr/>
        <a:lstStyle/>
        <a:p>
          <a:r>
            <a:rPr lang="nl-NL" b="1" dirty="0">
              <a:solidFill>
                <a:schemeClr val="tx1"/>
              </a:solidFill>
            </a:rPr>
            <a:t>7 jaar</a:t>
          </a:r>
        </a:p>
      </dgm:t>
    </dgm:pt>
    <dgm:pt modelId="{F086BAD3-75B4-4265-9166-ED2CFACE2FB1}" type="parTrans" cxnId="{9A535FB0-13C3-457E-BB1B-3E6A0F123568}">
      <dgm:prSet/>
      <dgm:spPr/>
      <dgm:t>
        <a:bodyPr/>
        <a:lstStyle/>
        <a:p>
          <a:endParaRPr lang="nl-NL"/>
        </a:p>
      </dgm:t>
    </dgm:pt>
    <dgm:pt modelId="{F3DBC098-2452-4E67-8EFC-9F4BB33D710A}" type="sibTrans" cxnId="{9A535FB0-13C3-457E-BB1B-3E6A0F123568}">
      <dgm:prSet/>
      <dgm:spPr/>
      <dgm:t>
        <a:bodyPr/>
        <a:lstStyle/>
        <a:p>
          <a:endParaRPr lang="nl-NL"/>
        </a:p>
      </dgm:t>
    </dgm:pt>
    <dgm:pt modelId="{90FA329D-671A-49BB-B7CC-8522D9336735}">
      <dgm:prSet/>
      <dgm:spPr>
        <a:solidFill>
          <a:schemeClr val="accent6"/>
        </a:solidFill>
      </dgm:spPr>
      <dgm:t>
        <a:bodyPr/>
        <a:lstStyle/>
        <a:p>
          <a:r>
            <a:rPr lang="nl-NL" b="1" dirty="0">
              <a:solidFill>
                <a:schemeClr val="tx1"/>
              </a:solidFill>
            </a:rPr>
            <a:t>10 jaar</a:t>
          </a:r>
        </a:p>
      </dgm:t>
    </dgm:pt>
    <dgm:pt modelId="{1636312E-1323-4D5C-A065-E1D4A4C4EB34}" type="parTrans" cxnId="{5D7C6C28-7115-42DC-889C-F43F45EA86AD}">
      <dgm:prSet/>
      <dgm:spPr/>
      <dgm:t>
        <a:bodyPr/>
        <a:lstStyle/>
        <a:p>
          <a:endParaRPr lang="nl-NL"/>
        </a:p>
      </dgm:t>
    </dgm:pt>
    <dgm:pt modelId="{63E98B48-438A-4B2D-9691-4B20C25D9C69}" type="sibTrans" cxnId="{5D7C6C28-7115-42DC-889C-F43F45EA86AD}">
      <dgm:prSet/>
      <dgm:spPr/>
      <dgm:t>
        <a:bodyPr/>
        <a:lstStyle/>
        <a:p>
          <a:endParaRPr lang="nl-NL"/>
        </a:p>
      </dgm:t>
    </dgm:pt>
    <dgm:pt modelId="{CA4F5599-6393-4CC5-A438-F62460C3689F}">
      <dgm:prSet/>
      <dgm:spPr>
        <a:solidFill>
          <a:schemeClr val="accent6"/>
        </a:solidFill>
      </dgm:spPr>
      <dgm:t>
        <a:bodyPr/>
        <a:lstStyle/>
        <a:p>
          <a:r>
            <a:rPr lang="nl-NL" b="1" dirty="0">
              <a:solidFill>
                <a:schemeClr val="tx1"/>
              </a:solidFill>
            </a:rPr>
            <a:t>8 jaar</a:t>
          </a:r>
        </a:p>
      </dgm:t>
    </dgm:pt>
    <dgm:pt modelId="{F32E3D73-CFD3-4DF3-8E21-EF323344A1FA}" type="parTrans" cxnId="{92183D5E-C9B6-4703-B5CC-9CA07D3DF901}">
      <dgm:prSet/>
      <dgm:spPr/>
      <dgm:t>
        <a:bodyPr/>
        <a:lstStyle/>
        <a:p>
          <a:endParaRPr lang="nl-NL"/>
        </a:p>
      </dgm:t>
    </dgm:pt>
    <dgm:pt modelId="{54F41649-9961-4329-98F5-37DB581487A7}" type="sibTrans" cxnId="{92183D5E-C9B6-4703-B5CC-9CA07D3DF901}">
      <dgm:prSet/>
      <dgm:spPr/>
      <dgm:t>
        <a:bodyPr/>
        <a:lstStyle/>
        <a:p>
          <a:endParaRPr lang="nl-NL"/>
        </a:p>
      </dgm:t>
    </dgm:pt>
    <dgm:pt modelId="{076CD07A-E4B4-475D-9B4C-EDE50EF56A30}">
      <dgm:prSet/>
      <dgm:spPr>
        <a:solidFill>
          <a:schemeClr val="accent6"/>
        </a:solidFill>
      </dgm:spPr>
      <dgm:t>
        <a:bodyPr/>
        <a:lstStyle/>
        <a:p>
          <a:r>
            <a:rPr lang="nl-NL" b="1" dirty="0">
              <a:solidFill>
                <a:schemeClr val="tx1"/>
              </a:solidFill>
            </a:rPr>
            <a:t>11 jaar</a:t>
          </a:r>
        </a:p>
      </dgm:t>
    </dgm:pt>
    <dgm:pt modelId="{31094A1E-5A96-48FA-9388-2359A6182529}" type="parTrans" cxnId="{E956600B-6891-470C-979F-4B83609CD3C4}">
      <dgm:prSet/>
      <dgm:spPr/>
      <dgm:t>
        <a:bodyPr/>
        <a:lstStyle/>
        <a:p>
          <a:endParaRPr lang="nl-NL"/>
        </a:p>
      </dgm:t>
    </dgm:pt>
    <dgm:pt modelId="{021FA510-D404-4095-B6EF-2896E78E8EFE}" type="sibTrans" cxnId="{E956600B-6891-470C-979F-4B83609CD3C4}">
      <dgm:prSet/>
      <dgm:spPr/>
      <dgm:t>
        <a:bodyPr/>
        <a:lstStyle/>
        <a:p>
          <a:endParaRPr lang="nl-NL"/>
        </a:p>
      </dgm:t>
    </dgm:pt>
    <dgm:pt modelId="{9BE5C11A-BC51-4BCC-9ABD-10926107521E}" type="pres">
      <dgm:prSet presAssocID="{B45F0A2F-1FE7-416D-ADD8-72E0F392D34B}" presName="CompostProcess" presStyleCnt="0">
        <dgm:presLayoutVars>
          <dgm:dir/>
          <dgm:resizeHandles val="exact"/>
        </dgm:presLayoutVars>
      </dgm:prSet>
      <dgm:spPr/>
    </dgm:pt>
    <dgm:pt modelId="{9B2184AB-843C-4B42-8299-1200F36AD9B9}" type="pres">
      <dgm:prSet presAssocID="{B45F0A2F-1FE7-416D-ADD8-72E0F392D34B}" presName="arrow" presStyleLbl="bgShp" presStyleIdx="0" presStyleCnt="1" custLinFactNeighborX="-179" custLinFactNeighborY="-7100"/>
      <dgm:spPr>
        <a:solidFill>
          <a:schemeClr val="accent6">
            <a:lumMod val="40000"/>
            <a:lumOff val="60000"/>
          </a:schemeClr>
        </a:solidFill>
      </dgm:spPr>
    </dgm:pt>
    <dgm:pt modelId="{3CC30100-C706-4C49-AD5A-5DBB62D508A7}" type="pres">
      <dgm:prSet presAssocID="{B45F0A2F-1FE7-416D-ADD8-72E0F392D34B}" presName="linearProcess" presStyleCnt="0"/>
      <dgm:spPr/>
    </dgm:pt>
    <dgm:pt modelId="{ACA9682D-B290-4363-80C4-8AE85C564DA8}" type="pres">
      <dgm:prSet presAssocID="{E48970D2-5923-4B9A-A757-C16B588EEF31}" presName="textNode" presStyleLbl="node1" presStyleIdx="0" presStyleCnt="10" custScaleX="173969">
        <dgm:presLayoutVars>
          <dgm:bulletEnabled val="1"/>
        </dgm:presLayoutVars>
      </dgm:prSet>
      <dgm:spPr/>
    </dgm:pt>
    <dgm:pt modelId="{E68661BB-589F-4FC7-8412-375CF1706962}" type="pres">
      <dgm:prSet presAssocID="{EE5FFDF7-869F-4FBB-B2A4-7FAFA70629E1}" presName="sibTrans" presStyleCnt="0"/>
      <dgm:spPr/>
    </dgm:pt>
    <dgm:pt modelId="{A16AB5EF-9E56-440D-94D3-4033FB87A218}" type="pres">
      <dgm:prSet presAssocID="{7E62F417-8F77-4C9E-8744-6580C5DF5D49}" presName="textNode" presStyleLbl="node1" presStyleIdx="1" presStyleCnt="10" custScaleX="230387">
        <dgm:presLayoutVars>
          <dgm:bulletEnabled val="1"/>
        </dgm:presLayoutVars>
      </dgm:prSet>
      <dgm:spPr/>
    </dgm:pt>
    <dgm:pt modelId="{78CDCECA-29E7-482D-A494-C347AD12E843}" type="pres">
      <dgm:prSet presAssocID="{92494A38-D90A-43D9-BF9A-70201F7D996D}" presName="sibTrans" presStyleCnt="0"/>
      <dgm:spPr/>
    </dgm:pt>
    <dgm:pt modelId="{90D1EC32-3B7C-4ECE-9A8B-A99082267BA7}" type="pres">
      <dgm:prSet presAssocID="{68027F6A-1E45-41B5-8BE2-A8F5D7AE0E24}" presName="textNode" presStyleLbl="node1" presStyleIdx="2" presStyleCnt="10" custScaleX="89804">
        <dgm:presLayoutVars>
          <dgm:bulletEnabled val="1"/>
        </dgm:presLayoutVars>
      </dgm:prSet>
      <dgm:spPr/>
    </dgm:pt>
    <dgm:pt modelId="{ADFC4DE9-6768-4A65-9E7B-BB3FF5FF40FD}" type="pres">
      <dgm:prSet presAssocID="{F7614D44-DF09-405D-AE31-71940FFE5906}" presName="sibTrans" presStyleCnt="0"/>
      <dgm:spPr/>
    </dgm:pt>
    <dgm:pt modelId="{9B3F2238-72A2-43F4-AE8E-500AC2D54FBF}" type="pres">
      <dgm:prSet presAssocID="{9F02CC69-E27B-4388-937F-DC8C1BF3EDC1}" presName="textNode" presStyleLbl="node1" presStyleIdx="3" presStyleCnt="10" custScaleX="86980">
        <dgm:presLayoutVars>
          <dgm:bulletEnabled val="1"/>
        </dgm:presLayoutVars>
      </dgm:prSet>
      <dgm:spPr/>
    </dgm:pt>
    <dgm:pt modelId="{AC47C0E0-9852-42A1-A439-0594479E8489}" type="pres">
      <dgm:prSet presAssocID="{28AE43FE-C797-4975-B4B7-6263544D4493}" presName="sibTrans" presStyleCnt="0"/>
      <dgm:spPr/>
    </dgm:pt>
    <dgm:pt modelId="{715F700B-4B6E-4D39-AACB-60FA6AA28BAC}" type="pres">
      <dgm:prSet presAssocID="{09F37692-1CD2-4F9C-87C5-ED9228CD0D6F}" presName="textNode" presStyleLbl="node1" presStyleIdx="4" presStyleCnt="10" custScaleX="85181">
        <dgm:presLayoutVars>
          <dgm:bulletEnabled val="1"/>
        </dgm:presLayoutVars>
      </dgm:prSet>
      <dgm:spPr/>
    </dgm:pt>
    <dgm:pt modelId="{59ACDCEE-605E-4389-B4EE-7F9557ECF014}" type="pres">
      <dgm:prSet presAssocID="{69EACB1B-49D3-435C-B235-9C54E797BCAF}" presName="sibTrans" presStyleCnt="0"/>
      <dgm:spPr/>
    </dgm:pt>
    <dgm:pt modelId="{3359780E-9704-4CA3-BA96-778AA79A099A}" type="pres">
      <dgm:prSet presAssocID="{EDEC6CF0-85EA-41D8-AD01-5F49AD5086E1}" presName="textNode" presStyleLbl="node1" presStyleIdx="5" presStyleCnt="10" custScaleX="86313">
        <dgm:presLayoutVars>
          <dgm:bulletEnabled val="1"/>
        </dgm:presLayoutVars>
      </dgm:prSet>
      <dgm:spPr/>
    </dgm:pt>
    <dgm:pt modelId="{E2346B07-290B-4FC9-9AE8-EA1AC780535D}" type="pres">
      <dgm:prSet presAssocID="{F5086337-B5B2-49BF-9C98-F29685C6A193}" presName="sibTrans" presStyleCnt="0"/>
      <dgm:spPr/>
    </dgm:pt>
    <dgm:pt modelId="{EA407829-60D8-4FA8-861D-16567B280A83}" type="pres">
      <dgm:prSet presAssocID="{FA3D8836-34FE-4DBE-BBA1-61B26350A4FA}" presName="textNode" presStyleLbl="node1" presStyleIdx="6" presStyleCnt="10" custScaleX="90237">
        <dgm:presLayoutVars>
          <dgm:bulletEnabled val="1"/>
        </dgm:presLayoutVars>
      </dgm:prSet>
      <dgm:spPr/>
    </dgm:pt>
    <dgm:pt modelId="{DA3AC39D-C383-40C9-9F14-54C673ED0610}" type="pres">
      <dgm:prSet presAssocID="{F3DBC098-2452-4E67-8EFC-9F4BB33D710A}" presName="sibTrans" presStyleCnt="0"/>
      <dgm:spPr/>
    </dgm:pt>
    <dgm:pt modelId="{03653E1A-ABE8-4104-8C6A-1ABCF3FCB7EC}" type="pres">
      <dgm:prSet presAssocID="{CA4F5599-6393-4CC5-A438-F62460C3689F}" presName="textNode" presStyleLbl="node1" presStyleIdx="7" presStyleCnt="10">
        <dgm:presLayoutVars>
          <dgm:bulletEnabled val="1"/>
        </dgm:presLayoutVars>
      </dgm:prSet>
      <dgm:spPr/>
    </dgm:pt>
    <dgm:pt modelId="{A87A8CA2-0356-4DC3-B1DA-31555BE70C1E}" type="pres">
      <dgm:prSet presAssocID="{54F41649-9961-4329-98F5-37DB581487A7}" presName="sibTrans" presStyleCnt="0"/>
      <dgm:spPr/>
    </dgm:pt>
    <dgm:pt modelId="{00D0A9C4-D4F0-4547-8910-6F4EC5430281}" type="pres">
      <dgm:prSet presAssocID="{90FA329D-671A-49BB-B7CC-8522D9336735}" presName="textNode" presStyleLbl="node1" presStyleIdx="8" presStyleCnt="10">
        <dgm:presLayoutVars>
          <dgm:bulletEnabled val="1"/>
        </dgm:presLayoutVars>
      </dgm:prSet>
      <dgm:spPr/>
    </dgm:pt>
    <dgm:pt modelId="{7CBDE3AD-521F-40DC-8FC4-D49C1EE6F0BF}" type="pres">
      <dgm:prSet presAssocID="{63E98B48-438A-4B2D-9691-4B20C25D9C69}" presName="sibTrans" presStyleCnt="0"/>
      <dgm:spPr/>
    </dgm:pt>
    <dgm:pt modelId="{EFBC6CA3-BE93-4DCB-AA46-33750195DA84}" type="pres">
      <dgm:prSet presAssocID="{076CD07A-E4B4-475D-9B4C-EDE50EF56A30}" presName="textNode" presStyleLbl="node1" presStyleIdx="9" presStyleCnt="10">
        <dgm:presLayoutVars>
          <dgm:bulletEnabled val="1"/>
        </dgm:presLayoutVars>
      </dgm:prSet>
      <dgm:spPr/>
    </dgm:pt>
  </dgm:ptLst>
  <dgm:cxnLst>
    <dgm:cxn modelId="{C77F8D09-59DF-49C4-A375-3BE63F1E2373}" type="presOf" srcId="{09F37692-1CD2-4F9C-87C5-ED9228CD0D6F}" destId="{715F700B-4B6E-4D39-AACB-60FA6AA28BAC}" srcOrd="0" destOrd="0" presId="urn:microsoft.com/office/officeart/2005/8/layout/hProcess9"/>
    <dgm:cxn modelId="{E956600B-6891-470C-979F-4B83609CD3C4}" srcId="{B45F0A2F-1FE7-416D-ADD8-72E0F392D34B}" destId="{076CD07A-E4B4-475D-9B4C-EDE50EF56A30}" srcOrd="9" destOrd="0" parTransId="{31094A1E-5A96-48FA-9388-2359A6182529}" sibTransId="{021FA510-D404-4095-B6EF-2896E78E8EFE}"/>
    <dgm:cxn modelId="{3B680A17-7B88-451B-8F4F-DF21C5F1B90E}" type="presOf" srcId="{EDEC6CF0-85EA-41D8-AD01-5F49AD5086E1}" destId="{3359780E-9704-4CA3-BA96-778AA79A099A}" srcOrd="0" destOrd="0" presId="urn:microsoft.com/office/officeart/2005/8/layout/hProcess9"/>
    <dgm:cxn modelId="{47775C1F-B93F-47BE-8CE9-E31A51694DF7}" type="presOf" srcId="{B45F0A2F-1FE7-416D-ADD8-72E0F392D34B}" destId="{9BE5C11A-BC51-4BCC-9ABD-10926107521E}" srcOrd="0" destOrd="0" presId="urn:microsoft.com/office/officeart/2005/8/layout/hProcess9"/>
    <dgm:cxn modelId="{5D7C6C28-7115-42DC-889C-F43F45EA86AD}" srcId="{B45F0A2F-1FE7-416D-ADD8-72E0F392D34B}" destId="{90FA329D-671A-49BB-B7CC-8522D9336735}" srcOrd="8" destOrd="0" parTransId="{1636312E-1323-4D5C-A065-E1D4A4C4EB34}" sibTransId="{63E98B48-438A-4B2D-9691-4B20C25D9C69}"/>
    <dgm:cxn modelId="{3A98F839-F70A-4584-8C19-4D49264B3D0B}" type="presOf" srcId="{68027F6A-1E45-41B5-8BE2-A8F5D7AE0E24}" destId="{90D1EC32-3B7C-4ECE-9A8B-A99082267BA7}" srcOrd="0" destOrd="0" presId="urn:microsoft.com/office/officeart/2005/8/layout/hProcess9"/>
    <dgm:cxn modelId="{13B7743A-1783-4F14-A795-2500C3C372B8}" srcId="{B45F0A2F-1FE7-416D-ADD8-72E0F392D34B}" destId="{09F37692-1CD2-4F9C-87C5-ED9228CD0D6F}" srcOrd="4" destOrd="0" parTransId="{7C14BC0A-60F3-4283-8D66-0E020827C8F8}" sibTransId="{69EACB1B-49D3-435C-B235-9C54E797BCAF}"/>
    <dgm:cxn modelId="{A4420B3F-AEA4-4ED2-9766-D11BFE1B8FF9}" type="presOf" srcId="{90FA329D-671A-49BB-B7CC-8522D9336735}" destId="{00D0A9C4-D4F0-4547-8910-6F4EC5430281}" srcOrd="0" destOrd="0" presId="urn:microsoft.com/office/officeart/2005/8/layout/hProcess9"/>
    <dgm:cxn modelId="{E62D7240-5DDB-40EE-9A7D-1D13D1F96722}" type="presOf" srcId="{FA3D8836-34FE-4DBE-BBA1-61B26350A4FA}" destId="{EA407829-60D8-4FA8-861D-16567B280A83}" srcOrd="0" destOrd="0" presId="urn:microsoft.com/office/officeart/2005/8/layout/hProcess9"/>
    <dgm:cxn modelId="{92183D5E-C9B6-4703-B5CC-9CA07D3DF901}" srcId="{B45F0A2F-1FE7-416D-ADD8-72E0F392D34B}" destId="{CA4F5599-6393-4CC5-A438-F62460C3689F}" srcOrd="7" destOrd="0" parTransId="{F32E3D73-CFD3-4DF3-8E21-EF323344A1FA}" sibTransId="{54F41649-9961-4329-98F5-37DB581487A7}"/>
    <dgm:cxn modelId="{11995149-A456-4CA3-97A8-B1518D17B878}" srcId="{B45F0A2F-1FE7-416D-ADD8-72E0F392D34B}" destId="{9F02CC69-E27B-4388-937F-DC8C1BF3EDC1}" srcOrd="3" destOrd="0" parTransId="{B20A4901-B01E-431C-9986-777F7B56DD49}" sibTransId="{28AE43FE-C797-4975-B4B7-6263544D4493}"/>
    <dgm:cxn modelId="{7E9555AA-7BB8-4A98-A225-C3F0B71342E0}" srcId="{B45F0A2F-1FE7-416D-ADD8-72E0F392D34B}" destId="{E48970D2-5923-4B9A-A757-C16B588EEF31}" srcOrd="0" destOrd="0" parTransId="{F3FE5874-E3A5-4287-90DA-3474B2AEDBFB}" sibTransId="{EE5FFDF7-869F-4FBB-B2A4-7FAFA70629E1}"/>
    <dgm:cxn modelId="{9A535FB0-13C3-457E-BB1B-3E6A0F123568}" srcId="{B45F0A2F-1FE7-416D-ADD8-72E0F392D34B}" destId="{FA3D8836-34FE-4DBE-BBA1-61B26350A4FA}" srcOrd="6" destOrd="0" parTransId="{F086BAD3-75B4-4265-9166-ED2CFACE2FB1}" sibTransId="{F3DBC098-2452-4E67-8EFC-9F4BB33D710A}"/>
    <dgm:cxn modelId="{8B810EBD-09AC-4226-B51A-CE14DCCE6258}" srcId="{B45F0A2F-1FE7-416D-ADD8-72E0F392D34B}" destId="{68027F6A-1E45-41B5-8BE2-A8F5D7AE0E24}" srcOrd="2" destOrd="0" parTransId="{1019FEB6-3A13-41B9-8C2C-F900B49CB320}" sibTransId="{F7614D44-DF09-405D-AE31-71940FFE5906}"/>
    <dgm:cxn modelId="{85253CC0-C64C-4C79-BFC4-A7EF7139601D}" srcId="{B45F0A2F-1FE7-416D-ADD8-72E0F392D34B}" destId="{7E62F417-8F77-4C9E-8744-6580C5DF5D49}" srcOrd="1" destOrd="0" parTransId="{BBDB3034-2791-4C06-86F8-9AB2E21F1D3C}" sibTransId="{92494A38-D90A-43D9-BF9A-70201F7D996D}"/>
    <dgm:cxn modelId="{3FF06EC4-7F70-4A2C-8AA0-DE15A8120E61}" type="presOf" srcId="{076CD07A-E4B4-475D-9B4C-EDE50EF56A30}" destId="{EFBC6CA3-BE93-4DCB-AA46-33750195DA84}" srcOrd="0" destOrd="0" presId="urn:microsoft.com/office/officeart/2005/8/layout/hProcess9"/>
    <dgm:cxn modelId="{FB8193CB-E720-4321-9E57-E042AF17316E}" srcId="{B45F0A2F-1FE7-416D-ADD8-72E0F392D34B}" destId="{EDEC6CF0-85EA-41D8-AD01-5F49AD5086E1}" srcOrd="5" destOrd="0" parTransId="{8667537A-E0E9-4930-9D2C-26F78750DB4E}" sibTransId="{F5086337-B5B2-49BF-9C98-F29685C6A193}"/>
    <dgm:cxn modelId="{9A39F9D9-50BC-493D-80B4-A4D52DD20669}" type="presOf" srcId="{CA4F5599-6393-4CC5-A438-F62460C3689F}" destId="{03653E1A-ABE8-4104-8C6A-1ABCF3FCB7EC}" srcOrd="0" destOrd="0" presId="urn:microsoft.com/office/officeart/2005/8/layout/hProcess9"/>
    <dgm:cxn modelId="{F58B3DE0-209A-48AE-8693-E2A24575ACE4}" type="presOf" srcId="{7E62F417-8F77-4C9E-8744-6580C5DF5D49}" destId="{A16AB5EF-9E56-440D-94D3-4033FB87A218}" srcOrd="0" destOrd="0" presId="urn:microsoft.com/office/officeart/2005/8/layout/hProcess9"/>
    <dgm:cxn modelId="{51CF63E4-04B2-4F9B-9FF3-62E4BC8ED073}" type="presOf" srcId="{E48970D2-5923-4B9A-A757-C16B588EEF31}" destId="{ACA9682D-B290-4363-80C4-8AE85C564DA8}" srcOrd="0" destOrd="0" presId="urn:microsoft.com/office/officeart/2005/8/layout/hProcess9"/>
    <dgm:cxn modelId="{54DD79EF-01B1-46E8-B1F0-79B89EA5AAA8}" type="presOf" srcId="{9F02CC69-E27B-4388-937F-DC8C1BF3EDC1}" destId="{9B3F2238-72A2-43F4-AE8E-500AC2D54FBF}" srcOrd="0" destOrd="0" presId="urn:microsoft.com/office/officeart/2005/8/layout/hProcess9"/>
    <dgm:cxn modelId="{8CADD7A6-1FDE-455A-A37D-43898A7B6E93}" type="presParOf" srcId="{9BE5C11A-BC51-4BCC-9ABD-10926107521E}" destId="{9B2184AB-843C-4B42-8299-1200F36AD9B9}" srcOrd="0" destOrd="0" presId="urn:microsoft.com/office/officeart/2005/8/layout/hProcess9"/>
    <dgm:cxn modelId="{B403428A-7DB9-473C-9E71-3D0BE4141CB9}" type="presParOf" srcId="{9BE5C11A-BC51-4BCC-9ABD-10926107521E}" destId="{3CC30100-C706-4C49-AD5A-5DBB62D508A7}" srcOrd="1" destOrd="0" presId="urn:microsoft.com/office/officeart/2005/8/layout/hProcess9"/>
    <dgm:cxn modelId="{1E07E06B-CC0C-427F-BA6A-1ACA65C8459E}" type="presParOf" srcId="{3CC30100-C706-4C49-AD5A-5DBB62D508A7}" destId="{ACA9682D-B290-4363-80C4-8AE85C564DA8}" srcOrd="0" destOrd="0" presId="urn:microsoft.com/office/officeart/2005/8/layout/hProcess9"/>
    <dgm:cxn modelId="{0FF90DE6-CF05-4DEF-924B-856761B63C0D}" type="presParOf" srcId="{3CC30100-C706-4C49-AD5A-5DBB62D508A7}" destId="{E68661BB-589F-4FC7-8412-375CF1706962}" srcOrd="1" destOrd="0" presId="urn:microsoft.com/office/officeart/2005/8/layout/hProcess9"/>
    <dgm:cxn modelId="{F6CF3F58-5740-4B20-97E7-69833D049CAC}" type="presParOf" srcId="{3CC30100-C706-4C49-AD5A-5DBB62D508A7}" destId="{A16AB5EF-9E56-440D-94D3-4033FB87A218}" srcOrd="2" destOrd="0" presId="urn:microsoft.com/office/officeart/2005/8/layout/hProcess9"/>
    <dgm:cxn modelId="{4ECF21B4-EE4D-4665-A7E3-250AD108BF11}" type="presParOf" srcId="{3CC30100-C706-4C49-AD5A-5DBB62D508A7}" destId="{78CDCECA-29E7-482D-A494-C347AD12E843}" srcOrd="3" destOrd="0" presId="urn:microsoft.com/office/officeart/2005/8/layout/hProcess9"/>
    <dgm:cxn modelId="{73DD2A1D-3827-44C7-B80B-833BACFC3973}" type="presParOf" srcId="{3CC30100-C706-4C49-AD5A-5DBB62D508A7}" destId="{90D1EC32-3B7C-4ECE-9A8B-A99082267BA7}" srcOrd="4" destOrd="0" presId="urn:microsoft.com/office/officeart/2005/8/layout/hProcess9"/>
    <dgm:cxn modelId="{2B1CFCAD-629D-4616-8E70-33FEBA1D7DC5}" type="presParOf" srcId="{3CC30100-C706-4C49-AD5A-5DBB62D508A7}" destId="{ADFC4DE9-6768-4A65-9E7B-BB3FF5FF40FD}" srcOrd="5" destOrd="0" presId="urn:microsoft.com/office/officeart/2005/8/layout/hProcess9"/>
    <dgm:cxn modelId="{0A3DDC67-5AB8-49C6-B63F-194424F24F12}" type="presParOf" srcId="{3CC30100-C706-4C49-AD5A-5DBB62D508A7}" destId="{9B3F2238-72A2-43F4-AE8E-500AC2D54FBF}" srcOrd="6" destOrd="0" presId="urn:microsoft.com/office/officeart/2005/8/layout/hProcess9"/>
    <dgm:cxn modelId="{33C7C4E9-1475-4329-BAFF-A0BD6DD9E91D}" type="presParOf" srcId="{3CC30100-C706-4C49-AD5A-5DBB62D508A7}" destId="{AC47C0E0-9852-42A1-A439-0594479E8489}" srcOrd="7" destOrd="0" presId="urn:microsoft.com/office/officeart/2005/8/layout/hProcess9"/>
    <dgm:cxn modelId="{D08464A4-C748-4FAD-AE4A-EAF8D1FD1351}" type="presParOf" srcId="{3CC30100-C706-4C49-AD5A-5DBB62D508A7}" destId="{715F700B-4B6E-4D39-AACB-60FA6AA28BAC}" srcOrd="8" destOrd="0" presId="urn:microsoft.com/office/officeart/2005/8/layout/hProcess9"/>
    <dgm:cxn modelId="{98936C17-E8A6-46AB-AD6E-1D1322858E4F}" type="presParOf" srcId="{3CC30100-C706-4C49-AD5A-5DBB62D508A7}" destId="{59ACDCEE-605E-4389-B4EE-7F9557ECF014}" srcOrd="9" destOrd="0" presId="urn:microsoft.com/office/officeart/2005/8/layout/hProcess9"/>
    <dgm:cxn modelId="{1E7CE5DB-D723-49FA-8BCE-36DCBE83AD2A}" type="presParOf" srcId="{3CC30100-C706-4C49-AD5A-5DBB62D508A7}" destId="{3359780E-9704-4CA3-BA96-778AA79A099A}" srcOrd="10" destOrd="0" presId="urn:microsoft.com/office/officeart/2005/8/layout/hProcess9"/>
    <dgm:cxn modelId="{079DF128-C7E5-4B33-9ECD-CFC0C96895C4}" type="presParOf" srcId="{3CC30100-C706-4C49-AD5A-5DBB62D508A7}" destId="{E2346B07-290B-4FC9-9AE8-EA1AC780535D}" srcOrd="11" destOrd="0" presId="urn:microsoft.com/office/officeart/2005/8/layout/hProcess9"/>
    <dgm:cxn modelId="{C0C89FAB-5F08-45C9-AE1E-8B0A3E70BA99}" type="presParOf" srcId="{3CC30100-C706-4C49-AD5A-5DBB62D508A7}" destId="{EA407829-60D8-4FA8-861D-16567B280A83}" srcOrd="12" destOrd="0" presId="urn:microsoft.com/office/officeart/2005/8/layout/hProcess9"/>
    <dgm:cxn modelId="{44BBD25A-3D36-4163-BA8B-7E2706043A54}" type="presParOf" srcId="{3CC30100-C706-4C49-AD5A-5DBB62D508A7}" destId="{DA3AC39D-C383-40C9-9F14-54C673ED0610}" srcOrd="13" destOrd="0" presId="urn:microsoft.com/office/officeart/2005/8/layout/hProcess9"/>
    <dgm:cxn modelId="{00D91603-4C97-419A-B1BF-B09355A566BE}" type="presParOf" srcId="{3CC30100-C706-4C49-AD5A-5DBB62D508A7}" destId="{03653E1A-ABE8-4104-8C6A-1ABCF3FCB7EC}" srcOrd="14" destOrd="0" presId="urn:microsoft.com/office/officeart/2005/8/layout/hProcess9"/>
    <dgm:cxn modelId="{A6CC4CDB-4724-44B9-BCA2-C8A43BED9D01}" type="presParOf" srcId="{3CC30100-C706-4C49-AD5A-5DBB62D508A7}" destId="{A87A8CA2-0356-4DC3-B1DA-31555BE70C1E}" srcOrd="15" destOrd="0" presId="urn:microsoft.com/office/officeart/2005/8/layout/hProcess9"/>
    <dgm:cxn modelId="{04D319DC-6089-48A1-8557-229C2880C362}" type="presParOf" srcId="{3CC30100-C706-4C49-AD5A-5DBB62D508A7}" destId="{00D0A9C4-D4F0-4547-8910-6F4EC5430281}" srcOrd="16" destOrd="0" presId="urn:microsoft.com/office/officeart/2005/8/layout/hProcess9"/>
    <dgm:cxn modelId="{66FA6A63-A3A8-44E6-8E2D-038AB459C7AC}" type="presParOf" srcId="{3CC30100-C706-4C49-AD5A-5DBB62D508A7}" destId="{7CBDE3AD-521F-40DC-8FC4-D49C1EE6F0BF}" srcOrd="17" destOrd="0" presId="urn:microsoft.com/office/officeart/2005/8/layout/hProcess9"/>
    <dgm:cxn modelId="{E19E26ED-3442-4876-80D5-9AFB303A41F8}" type="presParOf" srcId="{3CC30100-C706-4C49-AD5A-5DBB62D508A7}" destId="{EFBC6CA3-BE93-4DCB-AA46-33750195DA84}" srcOrd="1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45F0A2F-1FE7-416D-ADD8-72E0F392D34B}" type="doc">
      <dgm:prSet loTypeId="urn:microsoft.com/office/officeart/2005/8/layout/hProcess9" loCatId="process" qsTypeId="urn:microsoft.com/office/officeart/2005/8/quickstyle/simple1" qsCatId="simple" csTypeId="urn:microsoft.com/office/officeart/2005/8/colors/accent1_2" csCatId="accent1" phldr="1"/>
      <dgm:spPr/>
    </dgm:pt>
    <dgm:pt modelId="{E48970D2-5923-4B9A-A757-C16B588EEF31}">
      <dgm:prSet phldrT="[Text]" custT="1"/>
      <dgm:spPr>
        <a:solidFill>
          <a:schemeClr val="accent2"/>
        </a:solidFill>
      </dgm:spPr>
      <dgm:t>
        <a:bodyPr/>
        <a:lstStyle/>
        <a:p>
          <a:r>
            <a:rPr lang="nl-NL" sz="1800" b="1" dirty="0">
              <a:solidFill>
                <a:schemeClr val="bg1"/>
              </a:solidFill>
            </a:rPr>
            <a:t>zwangerschap</a:t>
          </a:r>
        </a:p>
      </dgm:t>
    </dgm:pt>
    <dgm:pt modelId="{F3FE5874-E3A5-4287-90DA-3474B2AEDBFB}" type="parTrans" cxnId="{7E9555AA-7BB8-4A98-A225-C3F0B71342E0}">
      <dgm:prSet/>
      <dgm:spPr/>
      <dgm:t>
        <a:bodyPr/>
        <a:lstStyle/>
        <a:p>
          <a:endParaRPr lang="nl-NL"/>
        </a:p>
      </dgm:t>
    </dgm:pt>
    <dgm:pt modelId="{EE5FFDF7-869F-4FBB-B2A4-7FAFA70629E1}" type="sibTrans" cxnId="{7E9555AA-7BB8-4A98-A225-C3F0B71342E0}">
      <dgm:prSet/>
      <dgm:spPr/>
      <dgm:t>
        <a:bodyPr/>
        <a:lstStyle/>
        <a:p>
          <a:endParaRPr lang="nl-NL"/>
        </a:p>
      </dgm:t>
    </dgm:pt>
    <dgm:pt modelId="{7E62F417-8F77-4C9E-8744-6580C5DF5D49}">
      <dgm:prSet phldrT="[Text]"/>
      <dgm:spPr>
        <a:solidFill>
          <a:schemeClr val="accent2"/>
        </a:solidFill>
      </dgm:spPr>
      <dgm:t>
        <a:bodyPr/>
        <a:lstStyle/>
        <a:p>
          <a:r>
            <a:rPr lang="nl-NL" b="1" dirty="0">
              <a:solidFill>
                <a:schemeClr val="bg1"/>
              </a:solidFill>
            </a:rPr>
            <a:t>1</a:t>
          </a:r>
          <a:r>
            <a:rPr lang="nl-NL" b="1" baseline="30000" dirty="0">
              <a:solidFill>
                <a:schemeClr val="bg1"/>
              </a:solidFill>
            </a:rPr>
            <a:t>e</a:t>
          </a:r>
          <a:r>
            <a:rPr lang="nl-NL" b="1" dirty="0">
              <a:solidFill>
                <a:schemeClr val="bg1"/>
              </a:solidFill>
            </a:rPr>
            <a:t> zes maanden</a:t>
          </a:r>
        </a:p>
      </dgm:t>
    </dgm:pt>
    <dgm:pt modelId="{BBDB3034-2791-4C06-86F8-9AB2E21F1D3C}" type="parTrans" cxnId="{85253CC0-C64C-4C79-BFC4-A7EF7139601D}">
      <dgm:prSet/>
      <dgm:spPr/>
      <dgm:t>
        <a:bodyPr/>
        <a:lstStyle/>
        <a:p>
          <a:endParaRPr lang="nl-NL"/>
        </a:p>
      </dgm:t>
    </dgm:pt>
    <dgm:pt modelId="{92494A38-D90A-43D9-BF9A-70201F7D996D}" type="sibTrans" cxnId="{85253CC0-C64C-4C79-BFC4-A7EF7139601D}">
      <dgm:prSet/>
      <dgm:spPr/>
      <dgm:t>
        <a:bodyPr/>
        <a:lstStyle/>
        <a:p>
          <a:endParaRPr lang="nl-NL"/>
        </a:p>
      </dgm:t>
    </dgm:pt>
    <dgm:pt modelId="{68027F6A-1E45-41B5-8BE2-A8F5D7AE0E24}">
      <dgm:prSet phldrT="[Text]"/>
      <dgm:spPr>
        <a:solidFill>
          <a:schemeClr val="accent2"/>
        </a:solidFill>
      </dgm:spPr>
      <dgm:t>
        <a:bodyPr/>
        <a:lstStyle/>
        <a:p>
          <a:r>
            <a:rPr lang="nl-NL" b="1" dirty="0">
              <a:solidFill>
                <a:schemeClr val="bg1"/>
              </a:solidFill>
            </a:rPr>
            <a:t>1 jaar</a:t>
          </a:r>
        </a:p>
      </dgm:t>
    </dgm:pt>
    <dgm:pt modelId="{1019FEB6-3A13-41B9-8C2C-F900B49CB320}" type="parTrans" cxnId="{8B810EBD-09AC-4226-B51A-CE14DCCE6258}">
      <dgm:prSet/>
      <dgm:spPr/>
      <dgm:t>
        <a:bodyPr/>
        <a:lstStyle/>
        <a:p>
          <a:endParaRPr lang="nl-NL"/>
        </a:p>
      </dgm:t>
    </dgm:pt>
    <dgm:pt modelId="{F7614D44-DF09-405D-AE31-71940FFE5906}" type="sibTrans" cxnId="{8B810EBD-09AC-4226-B51A-CE14DCCE6258}">
      <dgm:prSet/>
      <dgm:spPr/>
      <dgm:t>
        <a:bodyPr/>
        <a:lstStyle/>
        <a:p>
          <a:endParaRPr lang="nl-NL"/>
        </a:p>
      </dgm:t>
    </dgm:pt>
    <dgm:pt modelId="{9F02CC69-E27B-4388-937F-DC8C1BF3EDC1}">
      <dgm:prSet phldrT="[Text]"/>
      <dgm:spPr>
        <a:solidFill>
          <a:schemeClr val="accent2"/>
        </a:solidFill>
      </dgm:spPr>
      <dgm:t>
        <a:bodyPr/>
        <a:lstStyle/>
        <a:p>
          <a:r>
            <a:rPr lang="nl-NL" b="1" dirty="0">
              <a:solidFill>
                <a:schemeClr val="bg1"/>
              </a:solidFill>
            </a:rPr>
            <a:t>2,5 jaar </a:t>
          </a:r>
        </a:p>
      </dgm:t>
    </dgm:pt>
    <dgm:pt modelId="{B20A4901-B01E-431C-9986-777F7B56DD49}" type="parTrans" cxnId="{11995149-A456-4CA3-97A8-B1518D17B878}">
      <dgm:prSet/>
      <dgm:spPr/>
      <dgm:t>
        <a:bodyPr/>
        <a:lstStyle/>
        <a:p>
          <a:endParaRPr lang="nl-NL"/>
        </a:p>
      </dgm:t>
    </dgm:pt>
    <dgm:pt modelId="{28AE43FE-C797-4975-B4B7-6263544D4493}" type="sibTrans" cxnId="{11995149-A456-4CA3-97A8-B1518D17B878}">
      <dgm:prSet/>
      <dgm:spPr/>
      <dgm:t>
        <a:bodyPr/>
        <a:lstStyle/>
        <a:p>
          <a:endParaRPr lang="nl-NL"/>
        </a:p>
      </dgm:t>
    </dgm:pt>
    <dgm:pt modelId="{09F37692-1CD2-4F9C-87C5-ED9228CD0D6F}">
      <dgm:prSet phldrT="[Text]"/>
      <dgm:spPr>
        <a:solidFill>
          <a:schemeClr val="accent2"/>
        </a:solidFill>
      </dgm:spPr>
      <dgm:t>
        <a:bodyPr/>
        <a:lstStyle/>
        <a:p>
          <a:r>
            <a:rPr lang="nl-NL" b="1" dirty="0">
              <a:solidFill>
                <a:schemeClr val="bg1"/>
              </a:solidFill>
            </a:rPr>
            <a:t>4 jaar </a:t>
          </a:r>
        </a:p>
      </dgm:t>
    </dgm:pt>
    <dgm:pt modelId="{7C14BC0A-60F3-4283-8D66-0E020827C8F8}" type="parTrans" cxnId="{13B7743A-1783-4F14-A795-2500C3C372B8}">
      <dgm:prSet/>
      <dgm:spPr/>
      <dgm:t>
        <a:bodyPr/>
        <a:lstStyle/>
        <a:p>
          <a:endParaRPr lang="nl-NL"/>
        </a:p>
      </dgm:t>
    </dgm:pt>
    <dgm:pt modelId="{69EACB1B-49D3-435C-B235-9C54E797BCAF}" type="sibTrans" cxnId="{13B7743A-1783-4F14-A795-2500C3C372B8}">
      <dgm:prSet/>
      <dgm:spPr/>
      <dgm:t>
        <a:bodyPr/>
        <a:lstStyle/>
        <a:p>
          <a:endParaRPr lang="nl-NL"/>
        </a:p>
      </dgm:t>
    </dgm:pt>
    <dgm:pt modelId="{EDEC6CF0-85EA-41D8-AD01-5F49AD5086E1}">
      <dgm:prSet phldrT="[Text]"/>
      <dgm:spPr>
        <a:solidFill>
          <a:schemeClr val="accent2"/>
        </a:solidFill>
      </dgm:spPr>
      <dgm:t>
        <a:bodyPr/>
        <a:lstStyle/>
        <a:p>
          <a:r>
            <a:rPr lang="nl-NL" b="1" dirty="0">
              <a:solidFill>
                <a:schemeClr val="bg1"/>
              </a:solidFill>
            </a:rPr>
            <a:t>5 jaar </a:t>
          </a:r>
        </a:p>
      </dgm:t>
    </dgm:pt>
    <dgm:pt modelId="{8667537A-E0E9-4930-9D2C-26F78750DB4E}" type="parTrans" cxnId="{FB8193CB-E720-4321-9E57-E042AF17316E}">
      <dgm:prSet/>
      <dgm:spPr/>
      <dgm:t>
        <a:bodyPr/>
        <a:lstStyle/>
        <a:p>
          <a:endParaRPr lang="nl-NL"/>
        </a:p>
      </dgm:t>
    </dgm:pt>
    <dgm:pt modelId="{F5086337-B5B2-49BF-9C98-F29685C6A193}" type="sibTrans" cxnId="{FB8193CB-E720-4321-9E57-E042AF17316E}">
      <dgm:prSet/>
      <dgm:spPr/>
      <dgm:t>
        <a:bodyPr/>
        <a:lstStyle/>
        <a:p>
          <a:endParaRPr lang="nl-NL"/>
        </a:p>
      </dgm:t>
    </dgm:pt>
    <dgm:pt modelId="{FA3D8836-34FE-4DBE-BBA1-61B26350A4FA}">
      <dgm:prSet/>
      <dgm:spPr>
        <a:solidFill>
          <a:schemeClr val="accent2"/>
        </a:solidFill>
      </dgm:spPr>
      <dgm:t>
        <a:bodyPr/>
        <a:lstStyle/>
        <a:p>
          <a:r>
            <a:rPr lang="nl-NL" b="1" dirty="0">
              <a:solidFill>
                <a:schemeClr val="bg1"/>
              </a:solidFill>
            </a:rPr>
            <a:t>6 jaar</a:t>
          </a:r>
        </a:p>
      </dgm:t>
    </dgm:pt>
    <dgm:pt modelId="{F086BAD3-75B4-4265-9166-ED2CFACE2FB1}" type="parTrans" cxnId="{9A535FB0-13C3-457E-BB1B-3E6A0F123568}">
      <dgm:prSet/>
      <dgm:spPr/>
      <dgm:t>
        <a:bodyPr/>
        <a:lstStyle/>
        <a:p>
          <a:endParaRPr lang="nl-NL"/>
        </a:p>
      </dgm:t>
    </dgm:pt>
    <dgm:pt modelId="{F3DBC098-2452-4E67-8EFC-9F4BB33D710A}" type="sibTrans" cxnId="{9A535FB0-13C3-457E-BB1B-3E6A0F123568}">
      <dgm:prSet/>
      <dgm:spPr/>
      <dgm:t>
        <a:bodyPr/>
        <a:lstStyle/>
        <a:p>
          <a:endParaRPr lang="nl-NL"/>
        </a:p>
      </dgm:t>
    </dgm:pt>
    <dgm:pt modelId="{27A2095E-904A-4634-A471-641BDF842001}">
      <dgm:prSet/>
      <dgm:spPr>
        <a:solidFill>
          <a:schemeClr val="accent2"/>
        </a:solidFill>
      </dgm:spPr>
      <dgm:t>
        <a:bodyPr/>
        <a:lstStyle/>
        <a:p>
          <a:r>
            <a:rPr lang="nl-NL" b="1" dirty="0">
              <a:solidFill>
                <a:schemeClr val="bg1"/>
              </a:solidFill>
            </a:rPr>
            <a:t>7 jaar</a:t>
          </a:r>
        </a:p>
      </dgm:t>
    </dgm:pt>
    <dgm:pt modelId="{B393EA9B-FB4A-458A-9B08-0A8B3A80AB9B}" type="parTrans" cxnId="{E2BAAE1B-AE4F-4436-8D71-4B11244EEE8A}">
      <dgm:prSet/>
      <dgm:spPr/>
      <dgm:t>
        <a:bodyPr/>
        <a:lstStyle/>
        <a:p>
          <a:endParaRPr lang="nl-NL"/>
        </a:p>
      </dgm:t>
    </dgm:pt>
    <dgm:pt modelId="{81CA7CB6-B9F9-4F0D-8A73-CA4A03D9F6EC}" type="sibTrans" cxnId="{E2BAAE1B-AE4F-4436-8D71-4B11244EEE8A}">
      <dgm:prSet/>
      <dgm:spPr/>
      <dgm:t>
        <a:bodyPr/>
        <a:lstStyle/>
        <a:p>
          <a:endParaRPr lang="nl-NL"/>
        </a:p>
      </dgm:t>
    </dgm:pt>
    <dgm:pt modelId="{DFBDD106-1881-4A33-AC81-A04FF8DFCE4B}">
      <dgm:prSet/>
      <dgm:spPr>
        <a:solidFill>
          <a:schemeClr val="accent2"/>
        </a:solidFill>
      </dgm:spPr>
      <dgm:t>
        <a:bodyPr/>
        <a:lstStyle/>
        <a:p>
          <a:r>
            <a:rPr lang="nl-NL" b="1" dirty="0">
              <a:solidFill>
                <a:schemeClr val="bg1"/>
              </a:solidFill>
            </a:rPr>
            <a:t>8 jaar</a:t>
          </a:r>
        </a:p>
      </dgm:t>
    </dgm:pt>
    <dgm:pt modelId="{98AC4417-018B-48D9-AF57-00119A58C83F}" type="parTrans" cxnId="{54AB3874-0EE1-41C8-B9A7-73C607ACB275}">
      <dgm:prSet/>
      <dgm:spPr/>
      <dgm:t>
        <a:bodyPr/>
        <a:lstStyle/>
        <a:p>
          <a:endParaRPr lang="nl-NL"/>
        </a:p>
      </dgm:t>
    </dgm:pt>
    <dgm:pt modelId="{B5572A12-25AC-4CF6-889A-B9CA0221C445}" type="sibTrans" cxnId="{54AB3874-0EE1-41C8-B9A7-73C607ACB275}">
      <dgm:prSet/>
      <dgm:spPr/>
      <dgm:t>
        <a:bodyPr/>
        <a:lstStyle/>
        <a:p>
          <a:endParaRPr lang="nl-NL"/>
        </a:p>
      </dgm:t>
    </dgm:pt>
    <dgm:pt modelId="{795612D9-1F67-45F4-82C4-7177B8D39E67}">
      <dgm:prSet/>
      <dgm:spPr>
        <a:solidFill>
          <a:schemeClr val="accent2"/>
        </a:solidFill>
      </dgm:spPr>
      <dgm:t>
        <a:bodyPr/>
        <a:lstStyle/>
        <a:p>
          <a:r>
            <a:rPr lang="nl-NL" b="1" dirty="0">
              <a:solidFill>
                <a:schemeClr val="bg1"/>
              </a:solidFill>
            </a:rPr>
            <a:t>10 jaar</a:t>
          </a:r>
        </a:p>
      </dgm:t>
    </dgm:pt>
    <dgm:pt modelId="{E8679D77-F36E-4F71-8025-5031F76F0F14}" type="parTrans" cxnId="{C4D86ADB-CA41-4420-A29A-C39357A6C5A5}">
      <dgm:prSet/>
      <dgm:spPr/>
      <dgm:t>
        <a:bodyPr/>
        <a:lstStyle/>
        <a:p>
          <a:endParaRPr lang="nl-NL"/>
        </a:p>
      </dgm:t>
    </dgm:pt>
    <dgm:pt modelId="{44F604A4-CF0B-4582-9BC9-6F210D63E1AF}" type="sibTrans" cxnId="{C4D86ADB-CA41-4420-A29A-C39357A6C5A5}">
      <dgm:prSet/>
      <dgm:spPr/>
      <dgm:t>
        <a:bodyPr/>
        <a:lstStyle/>
        <a:p>
          <a:endParaRPr lang="nl-NL"/>
        </a:p>
      </dgm:t>
    </dgm:pt>
    <dgm:pt modelId="{9BE5C11A-BC51-4BCC-9ABD-10926107521E}" type="pres">
      <dgm:prSet presAssocID="{B45F0A2F-1FE7-416D-ADD8-72E0F392D34B}" presName="CompostProcess" presStyleCnt="0">
        <dgm:presLayoutVars>
          <dgm:dir/>
          <dgm:resizeHandles val="exact"/>
        </dgm:presLayoutVars>
      </dgm:prSet>
      <dgm:spPr/>
    </dgm:pt>
    <dgm:pt modelId="{9B2184AB-843C-4B42-8299-1200F36AD9B9}" type="pres">
      <dgm:prSet presAssocID="{B45F0A2F-1FE7-416D-ADD8-72E0F392D34B}" presName="arrow" presStyleLbl="bgShp" presStyleIdx="0" presStyleCnt="1" custLinFactNeighborY="-627"/>
      <dgm:spPr>
        <a:solidFill>
          <a:schemeClr val="accent2">
            <a:lumMod val="20000"/>
            <a:lumOff val="80000"/>
          </a:schemeClr>
        </a:solidFill>
      </dgm:spPr>
    </dgm:pt>
    <dgm:pt modelId="{3CC30100-C706-4C49-AD5A-5DBB62D508A7}" type="pres">
      <dgm:prSet presAssocID="{B45F0A2F-1FE7-416D-ADD8-72E0F392D34B}" presName="linearProcess" presStyleCnt="0"/>
      <dgm:spPr/>
    </dgm:pt>
    <dgm:pt modelId="{ACA9682D-B290-4363-80C4-8AE85C564DA8}" type="pres">
      <dgm:prSet presAssocID="{E48970D2-5923-4B9A-A757-C16B588EEF31}" presName="textNode" presStyleLbl="node1" presStyleIdx="0" presStyleCnt="10" custScaleX="170726">
        <dgm:presLayoutVars>
          <dgm:bulletEnabled val="1"/>
        </dgm:presLayoutVars>
      </dgm:prSet>
      <dgm:spPr/>
    </dgm:pt>
    <dgm:pt modelId="{E68661BB-589F-4FC7-8412-375CF1706962}" type="pres">
      <dgm:prSet presAssocID="{EE5FFDF7-869F-4FBB-B2A4-7FAFA70629E1}" presName="sibTrans" presStyleCnt="0"/>
      <dgm:spPr/>
    </dgm:pt>
    <dgm:pt modelId="{A16AB5EF-9E56-440D-94D3-4033FB87A218}" type="pres">
      <dgm:prSet presAssocID="{7E62F417-8F77-4C9E-8744-6580C5DF5D49}" presName="textNode" presStyleLbl="node1" presStyleIdx="1" presStyleCnt="10" custScaleX="230387">
        <dgm:presLayoutVars>
          <dgm:bulletEnabled val="1"/>
        </dgm:presLayoutVars>
      </dgm:prSet>
      <dgm:spPr/>
    </dgm:pt>
    <dgm:pt modelId="{78CDCECA-29E7-482D-A494-C347AD12E843}" type="pres">
      <dgm:prSet presAssocID="{92494A38-D90A-43D9-BF9A-70201F7D996D}" presName="sibTrans" presStyleCnt="0"/>
      <dgm:spPr/>
    </dgm:pt>
    <dgm:pt modelId="{90D1EC32-3B7C-4ECE-9A8B-A99082267BA7}" type="pres">
      <dgm:prSet presAssocID="{68027F6A-1E45-41B5-8BE2-A8F5D7AE0E24}" presName="textNode" presStyleLbl="node1" presStyleIdx="2" presStyleCnt="10" custScaleX="89804">
        <dgm:presLayoutVars>
          <dgm:bulletEnabled val="1"/>
        </dgm:presLayoutVars>
      </dgm:prSet>
      <dgm:spPr/>
    </dgm:pt>
    <dgm:pt modelId="{ADFC4DE9-6768-4A65-9E7B-BB3FF5FF40FD}" type="pres">
      <dgm:prSet presAssocID="{F7614D44-DF09-405D-AE31-71940FFE5906}" presName="sibTrans" presStyleCnt="0"/>
      <dgm:spPr/>
    </dgm:pt>
    <dgm:pt modelId="{9B3F2238-72A2-43F4-AE8E-500AC2D54FBF}" type="pres">
      <dgm:prSet presAssocID="{9F02CC69-E27B-4388-937F-DC8C1BF3EDC1}" presName="textNode" presStyleLbl="node1" presStyleIdx="3" presStyleCnt="10" custScaleX="86980">
        <dgm:presLayoutVars>
          <dgm:bulletEnabled val="1"/>
        </dgm:presLayoutVars>
      </dgm:prSet>
      <dgm:spPr/>
    </dgm:pt>
    <dgm:pt modelId="{AC47C0E0-9852-42A1-A439-0594479E8489}" type="pres">
      <dgm:prSet presAssocID="{28AE43FE-C797-4975-B4B7-6263544D4493}" presName="sibTrans" presStyleCnt="0"/>
      <dgm:spPr/>
    </dgm:pt>
    <dgm:pt modelId="{715F700B-4B6E-4D39-AACB-60FA6AA28BAC}" type="pres">
      <dgm:prSet presAssocID="{09F37692-1CD2-4F9C-87C5-ED9228CD0D6F}" presName="textNode" presStyleLbl="node1" presStyleIdx="4" presStyleCnt="10" custScaleX="85181">
        <dgm:presLayoutVars>
          <dgm:bulletEnabled val="1"/>
        </dgm:presLayoutVars>
      </dgm:prSet>
      <dgm:spPr/>
    </dgm:pt>
    <dgm:pt modelId="{59ACDCEE-605E-4389-B4EE-7F9557ECF014}" type="pres">
      <dgm:prSet presAssocID="{69EACB1B-49D3-435C-B235-9C54E797BCAF}" presName="sibTrans" presStyleCnt="0"/>
      <dgm:spPr/>
    </dgm:pt>
    <dgm:pt modelId="{3359780E-9704-4CA3-BA96-778AA79A099A}" type="pres">
      <dgm:prSet presAssocID="{EDEC6CF0-85EA-41D8-AD01-5F49AD5086E1}" presName="textNode" presStyleLbl="node1" presStyleIdx="5" presStyleCnt="10" custScaleX="86313">
        <dgm:presLayoutVars>
          <dgm:bulletEnabled val="1"/>
        </dgm:presLayoutVars>
      </dgm:prSet>
      <dgm:spPr/>
    </dgm:pt>
    <dgm:pt modelId="{E2346B07-290B-4FC9-9AE8-EA1AC780535D}" type="pres">
      <dgm:prSet presAssocID="{F5086337-B5B2-49BF-9C98-F29685C6A193}" presName="sibTrans" presStyleCnt="0"/>
      <dgm:spPr/>
    </dgm:pt>
    <dgm:pt modelId="{EA407829-60D8-4FA8-861D-16567B280A83}" type="pres">
      <dgm:prSet presAssocID="{FA3D8836-34FE-4DBE-BBA1-61B26350A4FA}" presName="textNode" presStyleLbl="node1" presStyleIdx="6" presStyleCnt="10" custScaleX="90237">
        <dgm:presLayoutVars>
          <dgm:bulletEnabled val="1"/>
        </dgm:presLayoutVars>
      </dgm:prSet>
      <dgm:spPr/>
    </dgm:pt>
    <dgm:pt modelId="{237E167A-4811-4E6F-BEE8-21A6A0C8375C}" type="pres">
      <dgm:prSet presAssocID="{F3DBC098-2452-4E67-8EFC-9F4BB33D710A}" presName="sibTrans" presStyleCnt="0"/>
      <dgm:spPr/>
    </dgm:pt>
    <dgm:pt modelId="{9FE8D347-900B-48BD-B8E0-DE3BA1C5C154}" type="pres">
      <dgm:prSet presAssocID="{27A2095E-904A-4634-A471-641BDF842001}" presName="textNode" presStyleLbl="node1" presStyleIdx="7" presStyleCnt="10">
        <dgm:presLayoutVars>
          <dgm:bulletEnabled val="1"/>
        </dgm:presLayoutVars>
      </dgm:prSet>
      <dgm:spPr/>
    </dgm:pt>
    <dgm:pt modelId="{66A1EE1D-5C13-48A4-973C-7027130DF7A3}" type="pres">
      <dgm:prSet presAssocID="{81CA7CB6-B9F9-4F0D-8A73-CA4A03D9F6EC}" presName="sibTrans" presStyleCnt="0"/>
      <dgm:spPr/>
    </dgm:pt>
    <dgm:pt modelId="{0958C418-1339-4B2B-964D-CA41EAD8F6DB}" type="pres">
      <dgm:prSet presAssocID="{DFBDD106-1881-4A33-AC81-A04FF8DFCE4B}" presName="textNode" presStyleLbl="node1" presStyleIdx="8" presStyleCnt="10" custLinFactNeighborY="-1471">
        <dgm:presLayoutVars>
          <dgm:bulletEnabled val="1"/>
        </dgm:presLayoutVars>
      </dgm:prSet>
      <dgm:spPr/>
    </dgm:pt>
    <dgm:pt modelId="{676E4D66-767A-487E-8020-899414323A43}" type="pres">
      <dgm:prSet presAssocID="{B5572A12-25AC-4CF6-889A-B9CA0221C445}" presName="sibTrans" presStyleCnt="0"/>
      <dgm:spPr/>
    </dgm:pt>
    <dgm:pt modelId="{5D9BA8DC-43D5-4F0E-B4A1-49343546C4AA}" type="pres">
      <dgm:prSet presAssocID="{795612D9-1F67-45F4-82C4-7177B8D39E67}" presName="textNode" presStyleLbl="node1" presStyleIdx="9" presStyleCnt="10">
        <dgm:presLayoutVars>
          <dgm:bulletEnabled val="1"/>
        </dgm:presLayoutVars>
      </dgm:prSet>
      <dgm:spPr/>
    </dgm:pt>
  </dgm:ptLst>
  <dgm:cxnLst>
    <dgm:cxn modelId="{A5650104-60C4-4318-9AB5-AB2AEB9E068C}" type="presOf" srcId="{7E62F417-8F77-4C9E-8744-6580C5DF5D49}" destId="{A16AB5EF-9E56-440D-94D3-4033FB87A218}" srcOrd="0" destOrd="0" presId="urn:microsoft.com/office/officeart/2005/8/layout/hProcess9"/>
    <dgm:cxn modelId="{E2BAAE1B-AE4F-4436-8D71-4B11244EEE8A}" srcId="{B45F0A2F-1FE7-416D-ADD8-72E0F392D34B}" destId="{27A2095E-904A-4634-A471-641BDF842001}" srcOrd="7" destOrd="0" parTransId="{B393EA9B-FB4A-458A-9B08-0A8B3A80AB9B}" sibTransId="{81CA7CB6-B9F9-4F0D-8A73-CA4A03D9F6EC}"/>
    <dgm:cxn modelId="{5C0C641D-A9E7-4947-A76E-F060E21FAEC1}" type="presOf" srcId="{E48970D2-5923-4B9A-A757-C16B588EEF31}" destId="{ACA9682D-B290-4363-80C4-8AE85C564DA8}" srcOrd="0" destOrd="0" presId="urn:microsoft.com/office/officeart/2005/8/layout/hProcess9"/>
    <dgm:cxn modelId="{5F73B221-E17A-4FCC-AE97-D025BBD03D2F}" type="presOf" srcId="{DFBDD106-1881-4A33-AC81-A04FF8DFCE4B}" destId="{0958C418-1339-4B2B-964D-CA41EAD8F6DB}" srcOrd="0" destOrd="0" presId="urn:microsoft.com/office/officeart/2005/8/layout/hProcess9"/>
    <dgm:cxn modelId="{5E9E3232-B388-40F5-9C98-3D1CC9385300}" type="presOf" srcId="{9F02CC69-E27B-4388-937F-DC8C1BF3EDC1}" destId="{9B3F2238-72A2-43F4-AE8E-500AC2D54FBF}" srcOrd="0" destOrd="0" presId="urn:microsoft.com/office/officeart/2005/8/layout/hProcess9"/>
    <dgm:cxn modelId="{13B7743A-1783-4F14-A795-2500C3C372B8}" srcId="{B45F0A2F-1FE7-416D-ADD8-72E0F392D34B}" destId="{09F37692-1CD2-4F9C-87C5-ED9228CD0D6F}" srcOrd="4" destOrd="0" parTransId="{7C14BC0A-60F3-4283-8D66-0E020827C8F8}" sibTransId="{69EACB1B-49D3-435C-B235-9C54E797BCAF}"/>
    <dgm:cxn modelId="{4BCF8A43-C295-4E36-9A6A-1CE0114CF6D7}" type="presOf" srcId="{EDEC6CF0-85EA-41D8-AD01-5F49AD5086E1}" destId="{3359780E-9704-4CA3-BA96-778AA79A099A}" srcOrd="0" destOrd="0" presId="urn:microsoft.com/office/officeart/2005/8/layout/hProcess9"/>
    <dgm:cxn modelId="{11995149-A456-4CA3-97A8-B1518D17B878}" srcId="{B45F0A2F-1FE7-416D-ADD8-72E0F392D34B}" destId="{9F02CC69-E27B-4388-937F-DC8C1BF3EDC1}" srcOrd="3" destOrd="0" parTransId="{B20A4901-B01E-431C-9986-777F7B56DD49}" sibTransId="{28AE43FE-C797-4975-B4B7-6263544D4493}"/>
    <dgm:cxn modelId="{54AB3874-0EE1-41C8-B9A7-73C607ACB275}" srcId="{B45F0A2F-1FE7-416D-ADD8-72E0F392D34B}" destId="{DFBDD106-1881-4A33-AC81-A04FF8DFCE4B}" srcOrd="8" destOrd="0" parTransId="{98AC4417-018B-48D9-AF57-00119A58C83F}" sibTransId="{B5572A12-25AC-4CF6-889A-B9CA0221C445}"/>
    <dgm:cxn modelId="{F0F6187E-ACB5-41E3-98C0-5D4601390AB5}" type="presOf" srcId="{B45F0A2F-1FE7-416D-ADD8-72E0F392D34B}" destId="{9BE5C11A-BC51-4BCC-9ABD-10926107521E}" srcOrd="0" destOrd="0" presId="urn:microsoft.com/office/officeart/2005/8/layout/hProcess9"/>
    <dgm:cxn modelId="{FB934DA7-452C-4745-A1A1-A63886EE7F3D}" type="presOf" srcId="{09F37692-1CD2-4F9C-87C5-ED9228CD0D6F}" destId="{715F700B-4B6E-4D39-AACB-60FA6AA28BAC}" srcOrd="0" destOrd="0" presId="urn:microsoft.com/office/officeart/2005/8/layout/hProcess9"/>
    <dgm:cxn modelId="{7E9555AA-7BB8-4A98-A225-C3F0B71342E0}" srcId="{B45F0A2F-1FE7-416D-ADD8-72E0F392D34B}" destId="{E48970D2-5923-4B9A-A757-C16B588EEF31}" srcOrd="0" destOrd="0" parTransId="{F3FE5874-E3A5-4287-90DA-3474B2AEDBFB}" sibTransId="{EE5FFDF7-869F-4FBB-B2A4-7FAFA70629E1}"/>
    <dgm:cxn modelId="{FF334AAE-504E-4F01-BB95-48747AE33BEA}" type="presOf" srcId="{795612D9-1F67-45F4-82C4-7177B8D39E67}" destId="{5D9BA8DC-43D5-4F0E-B4A1-49343546C4AA}" srcOrd="0" destOrd="0" presId="urn:microsoft.com/office/officeart/2005/8/layout/hProcess9"/>
    <dgm:cxn modelId="{9A535FB0-13C3-457E-BB1B-3E6A0F123568}" srcId="{B45F0A2F-1FE7-416D-ADD8-72E0F392D34B}" destId="{FA3D8836-34FE-4DBE-BBA1-61B26350A4FA}" srcOrd="6" destOrd="0" parTransId="{F086BAD3-75B4-4265-9166-ED2CFACE2FB1}" sibTransId="{F3DBC098-2452-4E67-8EFC-9F4BB33D710A}"/>
    <dgm:cxn modelId="{B17567B4-BAA6-4FBA-8C77-86032A5FE6BF}" type="presOf" srcId="{27A2095E-904A-4634-A471-641BDF842001}" destId="{9FE8D347-900B-48BD-B8E0-DE3BA1C5C154}" srcOrd="0" destOrd="0" presId="urn:microsoft.com/office/officeart/2005/8/layout/hProcess9"/>
    <dgm:cxn modelId="{8B810EBD-09AC-4226-B51A-CE14DCCE6258}" srcId="{B45F0A2F-1FE7-416D-ADD8-72E0F392D34B}" destId="{68027F6A-1E45-41B5-8BE2-A8F5D7AE0E24}" srcOrd="2" destOrd="0" parTransId="{1019FEB6-3A13-41B9-8C2C-F900B49CB320}" sibTransId="{F7614D44-DF09-405D-AE31-71940FFE5906}"/>
    <dgm:cxn modelId="{85253CC0-C64C-4C79-BFC4-A7EF7139601D}" srcId="{B45F0A2F-1FE7-416D-ADD8-72E0F392D34B}" destId="{7E62F417-8F77-4C9E-8744-6580C5DF5D49}" srcOrd="1" destOrd="0" parTransId="{BBDB3034-2791-4C06-86F8-9AB2E21F1D3C}" sibTransId="{92494A38-D90A-43D9-BF9A-70201F7D996D}"/>
    <dgm:cxn modelId="{FB8193CB-E720-4321-9E57-E042AF17316E}" srcId="{B45F0A2F-1FE7-416D-ADD8-72E0F392D34B}" destId="{EDEC6CF0-85EA-41D8-AD01-5F49AD5086E1}" srcOrd="5" destOrd="0" parTransId="{8667537A-E0E9-4930-9D2C-26F78750DB4E}" sibTransId="{F5086337-B5B2-49BF-9C98-F29685C6A193}"/>
    <dgm:cxn modelId="{C4D86ADB-CA41-4420-A29A-C39357A6C5A5}" srcId="{B45F0A2F-1FE7-416D-ADD8-72E0F392D34B}" destId="{795612D9-1F67-45F4-82C4-7177B8D39E67}" srcOrd="9" destOrd="0" parTransId="{E8679D77-F36E-4F71-8025-5031F76F0F14}" sibTransId="{44F604A4-CF0B-4582-9BC9-6F210D63E1AF}"/>
    <dgm:cxn modelId="{197FB9E8-B28B-46E6-96F6-70D64D0ECE0A}" type="presOf" srcId="{68027F6A-1E45-41B5-8BE2-A8F5D7AE0E24}" destId="{90D1EC32-3B7C-4ECE-9A8B-A99082267BA7}" srcOrd="0" destOrd="0" presId="urn:microsoft.com/office/officeart/2005/8/layout/hProcess9"/>
    <dgm:cxn modelId="{E4637BF5-C9D5-407F-9A42-41176AA7E13F}" type="presOf" srcId="{FA3D8836-34FE-4DBE-BBA1-61B26350A4FA}" destId="{EA407829-60D8-4FA8-861D-16567B280A83}" srcOrd="0" destOrd="0" presId="urn:microsoft.com/office/officeart/2005/8/layout/hProcess9"/>
    <dgm:cxn modelId="{0D23E4D4-50BF-4234-98F4-D68FD70A215B}" type="presParOf" srcId="{9BE5C11A-BC51-4BCC-9ABD-10926107521E}" destId="{9B2184AB-843C-4B42-8299-1200F36AD9B9}" srcOrd="0" destOrd="0" presId="urn:microsoft.com/office/officeart/2005/8/layout/hProcess9"/>
    <dgm:cxn modelId="{9315F7FB-6515-4067-A3F6-B3A3F029A236}" type="presParOf" srcId="{9BE5C11A-BC51-4BCC-9ABD-10926107521E}" destId="{3CC30100-C706-4C49-AD5A-5DBB62D508A7}" srcOrd="1" destOrd="0" presId="urn:microsoft.com/office/officeart/2005/8/layout/hProcess9"/>
    <dgm:cxn modelId="{147FC17B-D5A2-47A4-9D35-EFA7CDFA9A79}" type="presParOf" srcId="{3CC30100-C706-4C49-AD5A-5DBB62D508A7}" destId="{ACA9682D-B290-4363-80C4-8AE85C564DA8}" srcOrd="0" destOrd="0" presId="urn:microsoft.com/office/officeart/2005/8/layout/hProcess9"/>
    <dgm:cxn modelId="{5D4F1B5B-D84E-408C-B276-16811354E653}" type="presParOf" srcId="{3CC30100-C706-4C49-AD5A-5DBB62D508A7}" destId="{E68661BB-589F-4FC7-8412-375CF1706962}" srcOrd="1" destOrd="0" presId="urn:microsoft.com/office/officeart/2005/8/layout/hProcess9"/>
    <dgm:cxn modelId="{26A635CF-A5AE-4151-BD1E-BCBFDC52520D}" type="presParOf" srcId="{3CC30100-C706-4C49-AD5A-5DBB62D508A7}" destId="{A16AB5EF-9E56-440D-94D3-4033FB87A218}" srcOrd="2" destOrd="0" presId="urn:microsoft.com/office/officeart/2005/8/layout/hProcess9"/>
    <dgm:cxn modelId="{3AE4A6AA-612D-4714-82D9-08522CF90A7F}" type="presParOf" srcId="{3CC30100-C706-4C49-AD5A-5DBB62D508A7}" destId="{78CDCECA-29E7-482D-A494-C347AD12E843}" srcOrd="3" destOrd="0" presId="urn:microsoft.com/office/officeart/2005/8/layout/hProcess9"/>
    <dgm:cxn modelId="{3E969DC8-9908-47AE-89E3-2DE89F3CBFF9}" type="presParOf" srcId="{3CC30100-C706-4C49-AD5A-5DBB62D508A7}" destId="{90D1EC32-3B7C-4ECE-9A8B-A99082267BA7}" srcOrd="4" destOrd="0" presId="urn:microsoft.com/office/officeart/2005/8/layout/hProcess9"/>
    <dgm:cxn modelId="{4DE4909C-BBBE-4C4A-A291-68C7273A5AAE}" type="presParOf" srcId="{3CC30100-C706-4C49-AD5A-5DBB62D508A7}" destId="{ADFC4DE9-6768-4A65-9E7B-BB3FF5FF40FD}" srcOrd="5" destOrd="0" presId="urn:microsoft.com/office/officeart/2005/8/layout/hProcess9"/>
    <dgm:cxn modelId="{B0823709-42DC-4DA7-B912-48BD6CC47598}" type="presParOf" srcId="{3CC30100-C706-4C49-AD5A-5DBB62D508A7}" destId="{9B3F2238-72A2-43F4-AE8E-500AC2D54FBF}" srcOrd="6" destOrd="0" presId="urn:microsoft.com/office/officeart/2005/8/layout/hProcess9"/>
    <dgm:cxn modelId="{DD394178-AC67-40AB-8253-14187FB9CF7B}" type="presParOf" srcId="{3CC30100-C706-4C49-AD5A-5DBB62D508A7}" destId="{AC47C0E0-9852-42A1-A439-0594479E8489}" srcOrd="7" destOrd="0" presId="urn:microsoft.com/office/officeart/2005/8/layout/hProcess9"/>
    <dgm:cxn modelId="{C0219A81-2326-43D0-9A89-E622B18D6DB2}" type="presParOf" srcId="{3CC30100-C706-4C49-AD5A-5DBB62D508A7}" destId="{715F700B-4B6E-4D39-AACB-60FA6AA28BAC}" srcOrd="8" destOrd="0" presId="urn:microsoft.com/office/officeart/2005/8/layout/hProcess9"/>
    <dgm:cxn modelId="{FD2A9124-E0D8-4278-BA2B-BDEB74252A72}" type="presParOf" srcId="{3CC30100-C706-4C49-AD5A-5DBB62D508A7}" destId="{59ACDCEE-605E-4389-B4EE-7F9557ECF014}" srcOrd="9" destOrd="0" presId="urn:microsoft.com/office/officeart/2005/8/layout/hProcess9"/>
    <dgm:cxn modelId="{CCF7DB04-46C3-4C7B-A40F-527777357E40}" type="presParOf" srcId="{3CC30100-C706-4C49-AD5A-5DBB62D508A7}" destId="{3359780E-9704-4CA3-BA96-778AA79A099A}" srcOrd="10" destOrd="0" presId="urn:microsoft.com/office/officeart/2005/8/layout/hProcess9"/>
    <dgm:cxn modelId="{8D0C852B-7C26-4BF0-8A32-BA5485B896AE}" type="presParOf" srcId="{3CC30100-C706-4C49-AD5A-5DBB62D508A7}" destId="{E2346B07-290B-4FC9-9AE8-EA1AC780535D}" srcOrd="11" destOrd="0" presId="urn:microsoft.com/office/officeart/2005/8/layout/hProcess9"/>
    <dgm:cxn modelId="{984C42AF-D520-4EEF-B59F-D01B3F820911}" type="presParOf" srcId="{3CC30100-C706-4C49-AD5A-5DBB62D508A7}" destId="{EA407829-60D8-4FA8-861D-16567B280A83}" srcOrd="12" destOrd="0" presId="urn:microsoft.com/office/officeart/2005/8/layout/hProcess9"/>
    <dgm:cxn modelId="{E9841045-F376-4565-A132-00514E1F2A79}" type="presParOf" srcId="{3CC30100-C706-4C49-AD5A-5DBB62D508A7}" destId="{237E167A-4811-4E6F-BEE8-21A6A0C8375C}" srcOrd="13" destOrd="0" presId="urn:microsoft.com/office/officeart/2005/8/layout/hProcess9"/>
    <dgm:cxn modelId="{5F1DB5CF-AA6D-471E-AE75-BE7ECF81E801}" type="presParOf" srcId="{3CC30100-C706-4C49-AD5A-5DBB62D508A7}" destId="{9FE8D347-900B-48BD-B8E0-DE3BA1C5C154}" srcOrd="14" destOrd="0" presId="urn:microsoft.com/office/officeart/2005/8/layout/hProcess9"/>
    <dgm:cxn modelId="{C4EA1F45-A052-4034-95BE-9BD12C41FAC6}" type="presParOf" srcId="{3CC30100-C706-4C49-AD5A-5DBB62D508A7}" destId="{66A1EE1D-5C13-48A4-973C-7027130DF7A3}" srcOrd="15" destOrd="0" presId="urn:microsoft.com/office/officeart/2005/8/layout/hProcess9"/>
    <dgm:cxn modelId="{3A5A1F05-804E-4980-BE12-64E02FB43754}" type="presParOf" srcId="{3CC30100-C706-4C49-AD5A-5DBB62D508A7}" destId="{0958C418-1339-4B2B-964D-CA41EAD8F6DB}" srcOrd="16" destOrd="0" presId="urn:microsoft.com/office/officeart/2005/8/layout/hProcess9"/>
    <dgm:cxn modelId="{7D5221AA-F3A2-4372-A897-62B12C054AE1}" type="presParOf" srcId="{3CC30100-C706-4C49-AD5A-5DBB62D508A7}" destId="{676E4D66-767A-487E-8020-899414323A43}" srcOrd="17" destOrd="0" presId="urn:microsoft.com/office/officeart/2005/8/layout/hProcess9"/>
    <dgm:cxn modelId="{F30A3495-CAB0-425E-BC6E-F79890FC6837}" type="presParOf" srcId="{3CC30100-C706-4C49-AD5A-5DBB62D508A7}" destId="{5D9BA8DC-43D5-4F0E-B4A1-49343546C4AA}" srcOrd="1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D69C3C-91E9-4724-B2BE-B6EE26C9AAD5}" type="doc">
      <dgm:prSet loTypeId="urn:microsoft.com/office/officeart/2005/8/layout/hProcess9" loCatId="process" qsTypeId="urn:microsoft.com/office/officeart/2005/8/quickstyle/simple1" qsCatId="simple" csTypeId="urn:microsoft.com/office/officeart/2005/8/colors/accent1_2" csCatId="accent1" phldr="1"/>
      <dgm:spPr/>
    </dgm:pt>
    <dgm:pt modelId="{DA884302-C3C7-47E9-AA71-98FB2C043B4E}">
      <dgm:prSet phldrT="[Tekst]" custT="1"/>
      <dgm:spPr>
        <a:solidFill>
          <a:schemeClr val="accent2"/>
        </a:solidFill>
      </dgm:spPr>
      <dgm:t>
        <a:bodyPr/>
        <a:lstStyle/>
        <a:p>
          <a:r>
            <a:rPr lang="nl-NL" sz="2400" b="1" dirty="0"/>
            <a:t>Meer mogelijkheid voor externe regulatie</a:t>
          </a:r>
        </a:p>
      </dgm:t>
    </dgm:pt>
    <dgm:pt modelId="{080FFB05-92E8-4E87-AD62-061826FAC2CE}" type="parTrans" cxnId="{A99D732B-4AEC-4233-B8F9-56C4DB3BB5FA}">
      <dgm:prSet/>
      <dgm:spPr/>
      <dgm:t>
        <a:bodyPr/>
        <a:lstStyle/>
        <a:p>
          <a:endParaRPr lang="nl-NL"/>
        </a:p>
      </dgm:t>
    </dgm:pt>
    <dgm:pt modelId="{AECA37C8-202E-4449-9749-14265D706326}" type="sibTrans" cxnId="{A99D732B-4AEC-4233-B8F9-56C4DB3BB5FA}">
      <dgm:prSet/>
      <dgm:spPr/>
      <dgm:t>
        <a:bodyPr/>
        <a:lstStyle/>
        <a:p>
          <a:endParaRPr lang="nl-NL"/>
        </a:p>
      </dgm:t>
    </dgm:pt>
    <dgm:pt modelId="{DC973FC6-BB93-4579-873D-4A7B3F4F3DA0}">
      <dgm:prSet phldrT="[Tekst]" custT="1"/>
      <dgm:spPr>
        <a:solidFill>
          <a:schemeClr val="accent2"/>
        </a:solidFill>
      </dgm:spPr>
      <dgm:t>
        <a:bodyPr/>
        <a:lstStyle/>
        <a:p>
          <a:pPr>
            <a:spcAft>
              <a:spcPts val="0"/>
            </a:spcAft>
          </a:pPr>
          <a:r>
            <a:rPr lang="nl-NL" sz="2400" b="1" dirty="0"/>
            <a:t>Sociaal-emotionele ontwikkeling ↑</a:t>
          </a:r>
        </a:p>
      </dgm:t>
    </dgm:pt>
    <dgm:pt modelId="{D9BF9866-3C46-4E10-A3D6-08506E018022}" type="parTrans" cxnId="{1E0491A6-86CE-421D-8EFD-0FA3C550333E}">
      <dgm:prSet/>
      <dgm:spPr/>
      <dgm:t>
        <a:bodyPr/>
        <a:lstStyle/>
        <a:p>
          <a:endParaRPr lang="nl-NL"/>
        </a:p>
      </dgm:t>
    </dgm:pt>
    <dgm:pt modelId="{DE9283AD-125D-462C-B554-F9BD97380E16}" type="sibTrans" cxnId="{1E0491A6-86CE-421D-8EFD-0FA3C550333E}">
      <dgm:prSet/>
      <dgm:spPr/>
      <dgm:t>
        <a:bodyPr/>
        <a:lstStyle/>
        <a:p>
          <a:endParaRPr lang="nl-NL"/>
        </a:p>
      </dgm:t>
    </dgm:pt>
    <dgm:pt modelId="{E51F7BF3-05C4-4506-A905-7A3C71E1D28F}">
      <dgm:prSet phldrT="[Tekst]" custT="1"/>
      <dgm:spPr>
        <a:solidFill>
          <a:schemeClr val="accent2"/>
        </a:solidFill>
      </dgm:spPr>
      <dgm:t>
        <a:bodyPr/>
        <a:lstStyle/>
        <a:p>
          <a:r>
            <a:rPr lang="nl-NL" sz="2400" b="1" dirty="0"/>
            <a:t>Nabijheid tussen ouder en kind</a:t>
          </a:r>
        </a:p>
      </dgm:t>
    </dgm:pt>
    <dgm:pt modelId="{BF51BA20-9483-4FED-88CC-E8D582408845}" type="parTrans" cxnId="{F70F8CD7-6382-43DA-9FBA-A47789FCFA39}">
      <dgm:prSet/>
      <dgm:spPr/>
      <dgm:t>
        <a:bodyPr/>
        <a:lstStyle/>
        <a:p>
          <a:endParaRPr lang="nl-NL"/>
        </a:p>
      </dgm:t>
    </dgm:pt>
    <dgm:pt modelId="{7110285C-47A2-4953-9396-5CFFA6C2D1C4}" type="sibTrans" cxnId="{F70F8CD7-6382-43DA-9FBA-A47789FCFA39}">
      <dgm:prSet/>
      <dgm:spPr/>
      <dgm:t>
        <a:bodyPr/>
        <a:lstStyle/>
        <a:p>
          <a:endParaRPr lang="nl-NL"/>
        </a:p>
      </dgm:t>
    </dgm:pt>
    <dgm:pt modelId="{C640F823-23AC-4A91-ADF9-35EEA5F51A8B}">
      <dgm:prSet phldrT="[Tekst]" custT="1"/>
      <dgm:spPr>
        <a:solidFill>
          <a:schemeClr val="accent2"/>
        </a:solidFill>
      </dgm:spPr>
      <dgm:t>
        <a:bodyPr/>
        <a:lstStyle/>
        <a:p>
          <a:r>
            <a:rPr lang="nl-NL" sz="2400" b="1" dirty="0"/>
            <a:t>Kind ontwikkelt </a:t>
          </a:r>
          <a:r>
            <a:rPr lang="nl-NL" sz="2400" b="1" dirty="0" err="1"/>
            <a:t>zelf-regulatie</a:t>
          </a:r>
          <a:r>
            <a:rPr lang="nl-NL" sz="2400" b="1" dirty="0"/>
            <a:t> </a:t>
          </a:r>
          <a:r>
            <a:rPr lang="nl-NL" sz="2400" b="1" dirty="0">
              <a:sym typeface="Wingdings" panose="05000000000000000000" pitchFamily="2" charset="2"/>
            </a:rPr>
            <a:t> minder stress</a:t>
          </a:r>
          <a:endParaRPr lang="nl-NL" sz="2400" b="1" dirty="0"/>
        </a:p>
      </dgm:t>
    </dgm:pt>
    <dgm:pt modelId="{1FA48AC3-E6A7-4E94-8668-14CF9EF97338}" type="parTrans" cxnId="{C5E8360D-501D-4202-9CFA-9710D1F57D11}">
      <dgm:prSet/>
      <dgm:spPr/>
      <dgm:t>
        <a:bodyPr/>
        <a:lstStyle/>
        <a:p>
          <a:endParaRPr lang="nl-NL"/>
        </a:p>
      </dgm:t>
    </dgm:pt>
    <dgm:pt modelId="{591C32EE-590F-4365-843B-EB52ABD051DD}" type="sibTrans" cxnId="{C5E8360D-501D-4202-9CFA-9710D1F57D11}">
      <dgm:prSet/>
      <dgm:spPr/>
      <dgm:t>
        <a:bodyPr/>
        <a:lstStyle/>
        <a:p>
          <a:endParaRPr lang="nl-NL"/>
        </a:p>
      </dgm:t>
    </dgm:pt>
    <dgm:pt modelId="{20A47EF1-B1F1-44B8-9746-EB193E9D0951}" type="pres">
      <dgm:prSet presAssocID="{3DD69C3C-91E9-4724-B2BE-B6EE26C9AAD5}" presName="CompostProcess" presStyleCnt="0">
        <dgm:presLayoutVars>
          <dgm:dir/>
          <dgm:resizeHandles val="exact"/>
        </dgm:presLayoutVars>
      </dgm:prSet>
      <dgm:spPr/>
    </dgm:pt>
    <dgm:pt modelId="{FC53B9D3-BBB3-491C-8E9F-1991AB8FD098}" type="pres">
      <dgm:prSet presAssocID="{3DD69C3C-91E9-4724-B2BE-B6EE26C9AAD5}" presName="arrow" presStyleLbl="bgShp" presStyleIdx="0" presStyleCnt="1" custScaleX="117647" custLinFactNeighborX="254"/>
      <dgm:spPr>
        <a:solidFill>
          <a:schemeClr val="accent2">
            <a:lumMod val="40000"/>
            <a:lumOff val="60000"/>
          </a:schemeClr>
        </a:solidFill>
      </dgm:spPr>
    </dgm:pt>
    <dgm:pt modelId="{9247E112-FA28-4DCC-8A52-97AD2FF96F8D}" type="pres">
      <dgm:prSet presAssocID="{3DD69C3C-91E9-4724-B2BE-B6EE26C9AAD5}" presName="linearProcess" presStyleCnt="0"/>
      <dgm:spPr/>
    </dgm:pt>
    <dgm:pt modelId="{A8133BC7-8E4D-42F8-8667-A117B41259C4}" type="pres">
      <dgm:prSet presAssocID="{E51F7BF3-05C4-4506-A905-7A3C71E1D28F}" presName="textNode" presStyleLbl="node1" presStyleIdx="0" presStyleCnt="4" custLinFactNeighborX="5444">
        <dgm:presLayoutVars>
          <dgm:bulletEnabled val="1"/>
        </dgm:presLayoutVars>
      </dgm:prSet>
      <dgm:spPr/>
    </dgm:pt>
    <dgm:pt modelId="{CBD91014-73C1-48A3-A1BE-84970AB1065F}" type="pres">
      <dgm:prSet presAssocID="{7110285C-47A2-4953-9396-5CFFA6C2D1C4}" presName="sibTrans" presStyleCnt="0"/>
      <dgm:spPr/>
    </dgm:pt>
    <dgm:pt modelId="{CD3A6591-3865-4A97-93F2-6940AAD5A608}" type="pres">
      <dgm:prSet presAssocID="{DA884302-C3C7-47E9-AA71-98FB2C043B4E}" presName="textNode" presStyleLbl="node1" presStyleIdx="1" presStyleCnt="4" custLinFactNeighborX="-10888">
        <dgm:presLayoutVars>
          <dgm:bulletEnabled val="1"/>
        </dgm:presLayoutVars>
      </dgm:prSet>
      <dgm:spPr/>
    </dgm:pt>
    <dgm:pt modelId="{AA6C8949-D4A8-42E0-96C4-77CAB84E090C}" type="pres">
      <dgm:prSet presAssocID="{AECA37C8-202E-4449-9749-14265D706326}" presName="sibTrans" presStyleCnt="0"/>
      <dgm:spPr/>
    </dgm:pt>
    <dgm:pt modelId="{BFC36AFD-B720-45B2-8D55-FA6CF81748BC}" type="pres">
      <dgm:prSet presAssocID="{C640F823-23AC-4A91-ADF9-35EEA5F51A8B}" presName="textNode" presStyleLbl="node1" presStyleIdx="2" presStyleCnt="4" custLinFactNeighborX="-10888">
        <dgm:presLayoutVars>
          <dgm:bulletEnabled val="1"/>
        </dgm:presLayoutVars>
      </dgm:prSet>
      <dgm:spPr/>
    </dgm:pt>
    <dgm:pt modelId="{FADFBDED-BF3A-457B-8F78-69031B14FEFD}" type="pres">
      <dgm:prSet presAssocID="{591C32EE-590F-4365-843B-EB52ABD051DD}" presName="sibTrans" presStyleCnt="0"/>
      <dgm:spPr/>
    </dgm:pt>
    <dgm:pt modelId="{65F688AB-07BC-4AC0-BA3F-5AD95315E89A}" type="pres">
      <dgm:prSet presAssocID="{DC973FC6-BB93-4579-873D-4A7B3F4F3DA0}" presName="textNode" presStyleLbl="node1" presStyleIdx="3" presStyleCnt="4" custLinFactNeighborX="-43552">
        <dgm:presLayoutVars>
          <dgm:bulletEnabled val="1"/>
        </dgm:presLayoutVars>
      </dgm:prSet>
      <dgm:spPr/>
    </dgm:pt>
  </dgm:ptLst>
  <dgm:cxnLst>
    <dgm:cxn modelId="{C5E8360D-501D-4202-9CFA-9710D1F57D11}" srcId="{3DD69C3C-91E9-4724-B2BE-B6EE26C9AAD5}" destId="{C640F823-23AC-4A91-ADF9-35EEA5F51A8B}" srcOrd="2" destOrd="0" parTransId="{1FA48AC3-E6A7-4E94-8668-14CF9EF97338}" sibTransId="{591C32EE-590F-4365-843B-EB52ABD051DD}"/>
    <dgm:cxn modelId="{A99D732B-4AEC-4233-B8F9-56C4DB3BB5FA}" srcId="{3DD69C3C-91E9-4724-B2BE-B6EE26C9AAD5}" destId="{DA884302-C3C7-47E9-AA71-98FB2C043B4E}" srcOrd="1" destOrd="0" parTransId="{080FFB05-92E8-4E87-AD62-061826FAC2CE}" sibTransId="{AECA37C8-202E-4449-9749-14265D706326}"/>
    <dgm:cxn modelId="{9476BF66-EB2B-4F47-BDCE-772BF55A2F2A}" type="presOf" srcId="{DC973FC6-BB93-4579-873D-4A7B3F4F3DA0}" destId="{65F688AB-07BC-4AC0-BA3F-5AD95315E89A}" srcOrd="0" destOrd="0" presId="urn:microsoft.com/office/officeart/2005/8/layout/hProcess9"/>
    <dgm:cxn modelId="{D2905D94-4B1D-4445-910B-9D9BB7ED0FD5}" type="presOf" srcId="{C640F823-23AC-4A91-ADF9-35EEA5F51A8B}" destId="{BFC36AFD-B720-45B2-8D55-FA6CF81748BC}" srcOrd="0" destOrd="0" presId="urn:microsoft.com/office/officeart/2005/8/layout/hProcess9"/>
    <dgm:cxn modelId="{1E0491A6-86CE-421D-8EFD-0FA3C550333E}" srcId="{3DD69C3C-91E9-4724-B2BE-B6EE26C9AAD5}" destId="{DC973FC6-BB93-4579-873D-4A7B3F4F3DA0}" srcOrd="3" destOrd="0" parTransId="{D9BF9866-3C46-4E10-A3D6-08506E018022}" sibTransId="{DE9283AD-125D-462C-B554-F9BD97380E16}"/>
    <dgm:cxn modelId="{DE2D32BA-A54B-411E-A4C8-AB87C67A37E4}" type="presOf" srcId="{DA884302-C3C7-47E9-AA71-98FB2C043B4E}" destId="{CD3A6591-3865-4A97-93F2-6940AAD5A608}" srcOrd="0" destOrd="0" presId="urn:microsoft.com/office/officeart/2005/8/layout/hProcess9"/>
    <dgm:cxn modelId="{2AD0AEC9-FAD8-4A71-940E-E46CF5D0091C}" type="presOf" srcId="{3DD69C3C-91E9-4724-B2BE-B6EE26C9AAD5}" destId="{20A47EF1-B1F1-44B8-9746-EB193E9D0951}" srcOrd="0" destOrd="0" presId="urn:microsoft.com/office/officeart/2005/8/layout/hProcess9"/>
    <dgm:cxn modelId="{F70F8CD7-6382-43DA-9FBA-A47789FCFA39}" srcId="{3DD69C3C-91E9-4724-B2BE-B6EE26C9AAD5}" destId="{E51F7BF3-05C4-4506-A905-7A3C71E1D28F}" srcOrd="0" destOrd="0" parTransId="{BF51BA20-9483-4FED-88CC-E8D582408845}" sibTransId="{7110285C-47A2-4953-9396-5CFFA6C2D1C4}"/>
    <dgm:cxn modelId="{3548F6DC-6705-413F-BE66-72B35C8A6CDD}" type="presOf" srcId="{E51F7BF3-05C4-4506-A905-7A3C71E1D28F}" destId="{A8133BC7-8E4D-42F8-8667-A117B41259C4}" srcOrd="0" destOrd="0" presId="urn:microsoft.com/office/officeart/2005/8/layout/hProcess9"/>
    <dgm:cxn modelId="{19EC428A-EBFB-408F-A96F-A2ABFF4F6E78}" type="presParOf" srcId="{20A47EF1-B1F1-44B8-9746-EB193E9D0951}" destId="{FC53B9D3-BBB3-491C-8E9F-1991AB8FD098}" srcOrd="0" destOrd="0" presId="urn:microsoft.com/office/officeart/2005/8/layout/hProcess9"/>
    <dgm:cxn modelId="{8CF28588-1C1D-4D93-9635-55074A972907}" type="presParOf" srcId="{20A47EF1-B1F1-44B8-9746-EB193E9D0951}" destId="{9247E112-FA28-4DCC-8A52-97AD2FF96F8D}" srcOrd="1" destOrd="0" presId="urn:microsoft.com/office/officeart/2005/8/layout/hProcess9"/>
    <dgm:cxn modelId="{39293A3B-EEDB-4A26-A363-D6DDE668628D}" type="presParOf" srcId="{9247E112-FA28-4DCC-8A52-97AD2FF96F8D}" destId="{A8133BC7-8E4D-42F8-8667-A117B41259C4}" srcOrd="0" destOrd="0" presId="urn:microsoft.com/office/officeart/2005/8/layout/hProcess9"/>
    <dgm:cxn modelId="{7EA32C01-E081-45E9-9060-683D5F674AEB}" type="presParOf" srcId="{9247E112-FA28-4DCC-8A52-97AD2FF96F8D}" destId="{CBD91014-73C1-48A3-A1BE-84970AB1065F}" srcOrd="1" destOrd="0" presId="urn:microsoft.com/office/officeart/2005/8/layout/hProcess9"/>
    <dgm:cxn modelId="{AF5AB613-FA45-44C9-B082-699AD6C999A4}" type="presParOf" srcId="{9247E112-FA28-4DCC-8A52-97AD2FF96F8D}" destId="{CD3A6591-3865-4A97-93F2-6940AAD5A608}" srcOrd="2" destOrd="0" presId="urn:microsoft.com/office/officeart/2005/8/layout/hProcess9"/>
    <dgm:cxn modelId="{C90C127B-7B66-4DDC-A6F9-64ED8485572B}" type="presParOf" srcId="{9247E112-FA28-4DCC-8A52-97AD2FF96F8D}" destId="{AA6C8949-D4A8-42E0-96C4-77CAB84E090C}" srcOrd="3" destOrd="0" presId="urn:microsoft.com/office/officeart/2005/8/layout/hProcess9"/>
    <dgm:cxn modelId="{3B1EE063-A19D-4C96-9636-5D983EA3F86F}" type="presParOf" srcId="{9247E112-FA28-4DCC-8A52-97AD2FF96F8D}" destId="{BFC36AFD-B720-45B2-8D55-FA6CF81748BC}" srcOrd="4" destOrd="0" presId="urn:microsoft.com/office/officeart/2005/8/layout/hProcess9"/>
    <dgm:cxn modelId="{2FB9B8BB-A106-4495-B8F2-5BD3F5C60137}" type="presParOf" srcId="{9247E112-FA28-4DCC-8A52-97AD2FF96F8D}" destId="{FADFBDED-BF3A-457B-8F78-69031B14FEFD}" srcOrd="5" destOrd="0" presId="urn:microsoft.com/office/officeart/2005/8/layout/hProcess9"/>
    <dgm:cxn modelId="{58330AEB-3BB6-4551-8149-022760C904B3}" type="presParOf" srcId="{9247E112-FA28-4DCC-8A52-97AD2FF96F8D}" destId="{65F688AB-07BC-4AC0-BA3F-5AD95315E89A}"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5F0A2F-1FE7-416D-ADD8-72E0F392D34B}" type="doc">
      <dgm:prSet loTypeId="urn:microsoft.com/office/officeart/2005/8/layout/hProcess9" loCatId="process" qsTypeId="urn:microsoft.com/office/officeart/2005/8/quickstyle/simple1" qsCatId="simple" csTypeId="urn:microsoft.com/office/officeart/2005/8/colors/accent1_2" csCatId="accent1" phldr="1"/>
      <dgm:spPr/>
    </dgm:pt>
    <dgm:pt modelId="{E48970D2-5923-4B9A-A757-C16B588EEF31}">
      <dgm:prSet phldrT="[Text]" custT="1"/>
      <dgm:spPr>
        <a:solidFill>
          <a:schemeClr val="accent2"/>
        </a:solidFill>
      </dgm:spPr>
      <dgm:t>
        <a:bodyPr/>
        <a:lstStyle/>
        <a:p>
          <a:r>
            <a:rPr lang="nl-NL" sz="1800" b="1" dirty="0">
              <a:solidFill>
                <a:schemeClr val="bg1"/>
              </a:solidFill>
            </a:rPr>
            <a:t>zwangerschap</a:t>
          </a:r>
        </a:p>
      </dgm:t>
    </dgm:pt>
    <dgm:pt modelId="{F3FE5874-E3A5-4287-90DA-3474B2AEDBFB}" type="parTrans" cxnId="{7E9555AA-7BB8-4A98-A225-C3F0B71342E0}">
      <dgm:prSet/>
      <dgm:spPr/>
      <dgm:t>
        <a:bodyPr/>
        <a:lstStyle/>
        <a:p>
          <a:endParaRPr lang="nl-NL"/>
        </a:p>
      </dgm:t>
    </dgm:pt>
    <dgm:pt modelId="{EE5FFDF7-869F-4FBB-B2A4-7FAFA70629E1}" type="sibTrans" cxnId="{7E9555AA-7BB8-4A98-A225-C3F0B71342E0}">
      <dgm:prSet/>
      <dgm:spPr/>
      <dgm:t>
        <a:bodyPr/>
        <a:lstStyle/>
        <a:p>
          <a:endParaRPr lang="nl-NL"/>
        </a:p>
      </dgm:t>
    </dgm:pt>
    <dgm:pt modelId="{7E62F417-8F77-4C9E-8744-6580C5DF5D49}">
      <dgm:prSet phldrT="[Text]"/>
      <dgm:spPr>
        <a:solidFill>
          <a:schemeClr val="accent2"/>
        </a:solidFill>
      </dgm:spPr>
      <dgm:t>
        <a:bodyPr/>
        <a:lstStyle/>
        <a:p>
          <a:r>
            <a:rPr lang="nl-NL" b="1" dirty="0">
              <a:solidFill>
                <a:schemeClr val="bg1"/>
              </a:solidFill>
            </a:rPr>
            <a:t>1</a:t>
          </a:r>
          <a:r>
            <a:rPr lang="nl-NL" b="1" baseline="30000" dirty="0">
              <a:solidFill>
                <a:schemeClr val="bg1"/>
              </a:solidFill>
            </a:rPr>
            <a:t>e</a:t>
          </a:r>
          <a:r>
            <a:rPr lang="nl-NL" b="1" dirty="0">
              <a:solidFill>
                <a:schemeClr val="bg1"/>
              </a:solidFill>
            </a:rPr>
            <a:t> zes maanden</a:t>
          </a:r>
        </a:p>
      </dgm:t>
    </dgm:pt>
    <dgm:pt modelId="{BBDB3034-2791-4C06-86F8-9AB2E21F1D3C}" type="parTrans" cxnId="{85253CC0-C64C-4C79-BFC4-A7EF7139601D}">
      <dgm:prSet/>
      <dgm:spPr/>
      <dgm:t>
        <a:bodyPr/>
        <a:lstStyle/>
        <a:p>
          <a:endParaRPr lang="nl-NL"/>
        </a:p>
      </dgm:t>
    </dgm:pt>
    <dgm:pt modelId="{92494A38-D90A-43D9-BF9A-70201F7D996D}" type="sibTrans" cxnId="{85253CC0-C64C-4C79-BFC4-A7EF7139601D}">
      <dgm:prSet/>
      <dgm:spPr/>
      <dgm:t>
        <a:bodyPr/>
        <a:lstStyle/>
        <a:p>
          <a:endParaRPr lang="nl-NL"/>
        </a:p>
      </dgm:t>
    </dgm:pt>
    <dgm:pt modelId="{68027F6A-1E45-41B5-8BE2-A8F5D7AE0E24}">
      <dgm:prSet phldrT="[Text]"/>
      <dgm:spPr>
        <a:solidFill>
          <a:schemeClr val="accent2"/>
        </a:solidFill>
      </dgm:spPr>
      <dgm:t>
        <a:bodyPr/>
        <a:lstStyle/>
        <a:p>
          <a:r>
            <a:rPr lang="nl-NL" b="1" dirty="0">
              <a:solidFill>
                <a:schemeClr val="bg1"/>
              </a:solidFill>
            </a:rPr>
            <a:t>1 jaar</a:t>
          </a:r>
        </a:p>
      </dgm:t>
    </dgm:pt>
    <dgm:pt modelId="{1019FEB6-3A13-41B9-8C2C-F900B49CB320}" type="parTrans" cxnId="{8B810EBD-09AC-4226-B51A-CE14DCCE6258}">
      <dgm:prSet/>
      <dgm:spPr/>
      <dgm:t>
        <a:bodyPr/>
        <a:lstStyle/>
        <a:p>
          <a:endParaRPr lang="nl-NL"/>
        </a:p>
      </dgm:t>
    </dgm:pt>
    <dgm:pt modelId="{F7614D44-DF09-405D-AE31-71940FFE5906}" type="sibTrans" cxnId="{8B810EBD-09AC-4226-B51A-CE14DCCE6258}">
      <dgm:prSet/>
      <dgm:spPr/>
      <dgm:t>
        <a:bodyPr/>
        <a:lstStyle/>
        <a:p>
          <a:endParaRPr lang="nl-NL"/>
        </a:p>
      </dgm:t>
    </dgm:pt>
    <dgm:pt modelId="{9F02CC69-E27B-4388-937F-DC8C1BF3EDC1}">
      <dgm:prSet phldrT="[Text]"/>
      <dgm:spPr>
        <a:solidFill>
          <a:schemeClr val="accent2"/>
        </a:solidFill>
      </dgm:spPr>
      <dgm:t>
        <a:bodyPr/>
        <a:lstStyle/>
        <a:p>
          <a:r>
            <a:rPr lang="nl-NL" b="1" dirty="0">
              <a:solidFill>
                <a:schemeClr val="bg1"/>
              </a:solidFill>
            </a:rPr>
            <a:t>2,5 jaar </a:t>
          </a:r>
        </a:p>
      </dgm:t>
    </dgm:pt>
    <dgm:pt modelId="{B20A4901-B01E-431C-9986-777F7B56DD49}" type="parTrans" cxnId="{11995149-A456-4CA3-97A8-B1518D17B878}">
      <dgm:prSet/>
      <dgm:spPr/>
      <dgm:t>
        <a:bodyPr/>
        <a:lstStyle/>
        <a:p>
          <a:endParaRPr lang="nl-NL"/>
        </a:p>
      </dgm:t>
    </dgm:pt>
    <dgm:pt modelId="{28AE43FE-C797-4975-B4B7-6263544D4493}" type="sibTrans" cxnId="{11995149-A456-4CA3-97A8-B1518D17B878}">
      <dgm:prSet/>
      <dgm:spPr/>
      <dgm:t>
        <a:bodyPr/>
        <a:lstStyle/>
        <a:p>
          <a:endParaRPr lang="nl-NL"/>
        </a:p>
      </dgm:t>
    </dgm:pt>
    <dgm:pt modelId="{09F37692-1CD2-4F9C-87C5-ED9228CD0D6F}">
      <dgm:prSet phldrT="[Text]"/>
      <dgm:spPr>
        <a:solidFill>
          <a:schemeClr val="accent2"/>
        </a:solidFill>
      </dgm:spPr>
      <dgm:t>
        <a:bodyPr/>
        <a:lstStyle/>
        <a:p>
          <a:r>
            <a:rPr lang="nl-NL" b="1" dirty="0">
              <a:solidFill>
                <a:schemeClr val="bg1"/>
              </a:solidFill>
            </a:rPr>
            <a:t>4 jaar </a:t>
          </a:r>
        </a:p>
      </dgm:t>
    </dgm:pt>
    <dgm:pt modelId="{7C14BC0A-60F3-4283-8D66-0E020827C8F8}" type="parTrans" cxnId="{13B7743A-1783-4F14-A795-2500C3C372B8}">
      <dgm:prSet/>
      <dgm:spPr/>
      <dgm:t>
        <a:bodyPr/>
        <a:lstStyle/>
        <a:p>
          <a:endParaRPr lang="nl-NL"/>
        </a:p>
      </dgm:t>
    </dgm:pt>
    <dgm:pt modelId="{69EACB1B-49D3-435C-B235-9C54E797BCAF}" type="sibTrans" cxnId="{13B7743A-1783-4F14-A795-2500C3C372B8}">
      <dgm:prSet/>
      <dgm:spPr/>
      <dgm:t>
        <a:bodyPr/>
        <a:lstStyle/>
        <a:p>
          <a:endParaRPr lang="nl-NL"/>
        </a:p>
      </dgm:t>
    </dgm:pt>
    <dgm:pt modelId="{EDEC6CF0-85EA-41D8-AD01-5F49AD5086E1}">
      <dgm:prSet phldrT="[Text]"/>
      <dgm:spPr>
        <a:solidFill>
          <a:schemeClr val="accent2"/>
        </a:solidFill>
      </dgm:spPr>
      <dgm:t>
        <a:bodyPr/>
        <a:lstStyle/>
        <a:p>
          <a:r>
            <a:rPr lang="nl-NL" b="1" dirty="0">
              <a:solidFill>
                <a:schemeClr val="bg1"/>
              </a:solidFill>
            </a:rPr>
            <a:t>5 jaar </a:t>
          </a:r>
        </a:p>
      </dgm:t>
    </dgm:pt>
    <dgm:pt modelId="{8667537A-E0E9-4930-9D2C-26F78750DB4E}" type="parTrans" cxnId="{FB8193CB-E720-4321-9E57-E042AF17316E}">
      <dgm:prSet/>
      <dgm:spPr/>
      <dgm:t>
        <a:bodyPr/>
        <a:lstStyle/>
        <a:p>
          <a:endParaRPr lang="nl-NL"/>
        </a:p>
      </dgm:t>
    </dgm:pt>
    <dgm:pt modelId="{F5086337-B5B2-49BF-9C98-F29685C6A193}" type="sibTrans" cxnId="{FB8193CB-E720-4321-9E57-E042AF17316E}">
      <dgm:prSet/>
      <dgm:spPr/>
      <dgm:t>
        <a:bodyPr/>
        <a:lstStyle/>
        <a:p>
          <a:endParaRPr lang="nl-NL"/>
        </a:p>
      </dgm:t>
    </dgm:pt>
    <dgm:pt modelId="{FA3D8836-34FE-4DBE-BBA1-61B26350A4FA}">
      <dgm:prSet/>
      <dgm:spPr>
        <a:solidFill>
          <a:schemeClr val="accent2"/>
        </a:solidFill>
      </dgm:spPr>
      <dgm:t>
        <a:bodyPr/>
        <a:lstStyle/>
        <a:p>
          <a:r>
            <a:rPr lang="nl-NL" b="1" dirty="0">
              <a:solidFill>
                <a:schemeClr val="bg1"/>
              </a:solidFill>
            </a:rPr>
            <a:t>6 jaar</a:t>
          </a:r>
        </a:p>
      </dgm:t>
    </dgm:pt>
    <dgm:pt modelId="{F086BAD3-75B4-4265-9166-ED2CFACE2FB1}" type="parTrans" cxnId="{9A535FB0-13C3-457E-BB1B-3E6A0F123568}">
      <dgm:prSet/>
      <dgm:spPr/>
      <dgm:t>
        <a:bodyPr/>
        <a:lstStyle/>
        <a:p>
          <a:endParaRPr lang="nl-NL"/>
        </a:p>
      </dgm:t>
    </dgm:pt>
    <dgm:pt modelId="{F3DBC098-2452-4E67-8EFC-9F4BB33D710A}" type="sibTrans" cxnId="{9A535FB0-13C3-457E-BB1B-3E6A0F123568}">
      <dgm:prSet/>
      <dgm:spPr/>
      <dgm:t>
        <a:bodyPr/>
        <a:lstStyle/>
        <a:p>
          <a:endParaRPr lang="nl-NL"/>
        </a:p>
      </dgm:t>
    </dgm:pt>
    <dgm:pt modelId="{27A2095E-904A-4634-A471-641BDF842001}">
      <dgm:prSet/>
      <dgm:spPr>
        <a:solidFill>
          <a:schemeClr val="accent2"/>
        </a:solidFill>
      </dgm:spPr>
      <dgm:t>
        <a:bodyPr/>
        <a:lstStyle/>
        <a:p>
          <a:r>
            <a:rPr lang="nl-NL" b="1" dirty="0">
              <a:solidFill>
                <a:schemeClr val="bg1"/>
              </a:solidFill>
            </a:rPr>
            <a:t>7 jaar</a:t>
          </a:r>
        </a:p>
      </dgm:t>
    </dgm:pt>
    <dgm:pt modelId="{B393EA9B-FB4A-458A-9B08-0A8B3A80AB9B}" type="parTrans" cxnId="{E2BAAE1B-AE4F-4436-8D71-4B11244EEE8A}">
      <dgm:prSet/>
      <dgm:spPr/>
      <dgm:t>
        <a:bodyPr/>
        <a:lstStyle/>
        <a:p>
          <a:endParaRPr lang="nl-NL"/>
        </a:p>
      </dgm:t>
    </dgm:pt>
    <dgm:pt modelId="{81CA7CB6-B9F9-4F0D-8A73-CA4A03D9F6EC}" type="sibTrans" cxnId="{E2BAAE1B-AE4F-4436-8D71-4B11244EEE8A}">
      <dgm:prSet/>
      <dgm:spPr/>
      <dgm:t>
        <a:bodyPr/>
        <a:lstStyle/>
        <a:p>
          <a:endParaRPr lang="nl-NL"/>
        </a:p>
      </dgm:t>
    </dgm:pt>
    <dgm:pt modelId="{DFBDD106-1881-4A33-AC81-A04FF8DFCE4B}">
      <dgm:prSet/>
      <dgm:spPr>
        <a:solidFill>
          <a:schemeClr val="accent2"/>
        </a:solidFill>
      </dgm:spPr>
      <dgm:t>
        <a:bodyPr/>
        <a:lstStyle/>
        <a:p>
          <a:r>
            <a:rPr lang="nl-NL" b="1" dirty="0">
              <a:solidFill>
                <a:schemeClr val="bg1"/>
              </a:solidFill>
            </a:rPr>
            <a:t>8 jaar</a:t>
          </a:r>
        </a:p>
      </dgm:t>
    </dgm:pt>
    <dgm:pt modelId="{98AC4417-018B-48D9-AF57-00119A58C83F}" type="parTrans" cxnId="{54AB3874-0EE1-41C8-B9A7-73C607ACB275}">
      <dgm:prSet/>
      <dgm:spPr/>
      <dgm:t>
        <a:bodyPr/>
        <a:lstStyle/>
        <a:p>
          <a:endParaRPr lang="nl-NL"/>
        </a:p>
      </dgm:t>
    </dgm:pt>
    <dgm:pt modelId="{B5572A12-25AC-4CF6-889A-B9CA0221C445}" type="sibTrans" cxnId="{54AB3874-0EE1-41C8-B9A7-73C607ACB275}">
      <dgm:prSet/>
      <dgm:spPr/>
      <dgm:t>
        <a:bodyPr/>
        <a:lstStyle/>
        <a:p>
          <a:endParaRPr lang="nl-NL"/>
        </a:p>
      </dgm:t>
    </dgm:pt>
    <dgm:pt modelId="{795612D9-1F67-45F4-82C4-7177B8D39E67}">
      <dgm:prSet/>
      <dgm:spPr>
        <a:solidFill>
          <a:schemeClr val="accent2"/>
        </a:solidFill>
      </dgm:spPr>
      <dgm:t>
        <a:bodyPr/>
        <a:lstStyle/>
        <a:p>
          <a:r>
            <a:rPr lang="nl-NL" b="1" dirty="0">
              <a:solidFill>
                <a:schemeClr val="bg1"/>
              </a:solidFill>
            </a:rPr>
            <a:t>10 jaar</a:t>
          </a:r>
        </a:p>
      </dgm:t>
    </dgm:pt>
    <dgm:pt modelId="{E8679D77-F36E-4F71-8025-5031F76F0F14}" type="parTrans" cxnId="{C4D86ADB-CA41-4420-A29A-C39357A6C5A5}">
      <dgm:prSet/>
      <dgm:spPr/>
      <dgm:t>
        <a:bodyPr/>
        <a:lstStyle/>
        <a:p>
          <a:endParaRPr lang="nl-NL"/>
        </a:p>
      </dgm:t>
    </dgm:pt>
    <dgm:pt modelId="{44F604A4-CF0B-4582-9BC9-6F210D63E1AF}" type="sibTrans" cxnId="{C4D86ADB-CA41-4420-A29A-C39357A6C5A5}">
      <dgm:prSet/>
      <dgm:spPr/>
      <dgm:t>
        <a:bodyPr/>
        <a:lstStyle/>
        <a:p>
          <a:endParaRPr lang="nl-NL"/>
        </a:p>
      </dgm:t>
    </dgm:pt>
    <dgm:pt modelId="{9BE5C11A-BC51-4BCC-9ABD-10926107521E}" type="pres">
      <dgm:prSet presAssocID="{B45F0A2F-1FE7-416D-ADD8-72E0F392D34B}" presName="CompostProcess" presStyleCnt="0">
        <dgm:presLayoutVars>
          <dgm:dir/>
          <dgm:resizeHandles val="exact"/>
        </dgm:presLayoutVars>
      </dgm:prSet>
      <dgm:spPr/>
    </dgm:pt>
    <dgm:pt modelId="{9B2184AB-843C-4B42-8299-1200F36AD9B9}" type="pres">
      <dgm:prSet presAssocID="{B45F0A2F-1FE7-416D-ADD8-72E0F392D34B}" presName="arrow" presStyleLbl="bgShp" presStyleIdx="0" presStyleCnt="1" custLinFactNeighborY="-627"/>
      <dgm:spPr>
        <a:solidFill>
          <a:schemeClr val="accent2">
            <a:lumMod val="20000"/>
            <a:lumOff val="80000"/>
          </a:schemeClr>
        </a:solidFill>
      </dgm:spPr>
    </dgm:pt>
    <dgm:pt modelId="{3CC30100-C706-4C49-AD5A-5DBB62D508A7}" type="pres">
      <dgm:prSet presAssocID="{B45F0A2F-1FE7-416D-ADD8-72E0F392D34B}" presName="linearProcess" presStyleCnt="0"/>
      <dgm:spPr/>
    </dgm:pt>
    <dgm:pt modelId="{ACA9682D-B290-4363-80C4-8AE85C564DA8}" type="pres">
      <dgm:prSet presAssocID="{E48970D2-5923-4B9A-A757-C16B588EEF31}" presName="textNode" presStyleLbl="node1" presStyleIdx="0" presStyleCnt="10" custScaleX="170726">
        <dgm:presLayoutVars>
          <dgm:bulletEnabled val="1"/>
        </dgm:presLayoutVars>
      </dgm:prSet>
      <dgm:spPr/>
    </dgm:pt>
    <dgm:pt modelId="{E68661BB-589F-4FC7-8412-375CF1706962}" type="pres">
      <dgm:prSet presAssocID="{EE5FFDF7-869F-4FBB-B2A4-7FAFA70629E1}" presName="sibTrans" presStyleCnt="0"/>
      <dgm:spPr/>
    </dgm:pt>
    <dgm:pt modelId="{A16AB5EF-9E56-440D-94D3-4033FB87A218}" type="pres">
      <dgm:prSet presAssocID="{7E62F417-8F77-4C9E-8744-6580C5DF5D49}" presName="textNode" presStyleLbl="node1" presStyleIdx="1" presStyleCnt="10" custScaleX="230387">
        <dgm:presLayoutVars>
          <dgm:bulletEnabled val="1"/>
        </dgm:presLayoutVars>
      </dgm:prSet>
      <dgm:spPr/>
    </dgm:pt>
    <dgm:pt modelId="{78CDCECA-29E7-482D-A494-C347AD12E843}" type="pres">
      <dgm:prSet presAssocID="{92494A38-D90A-43D9-BF9A-70201F7D996D}" presName="sibTrans" presStyleCnt="0"/>
      <dgm:spPr/>
    </dgm:pt>
    <dgm:pt modelId="{90D1EC32-3B7C-4ECE-9A8B-A99082267BA7}" type="pres">
      <dgm:prSet presAssocID="{68027F6A-1E45-41B5-8BE2-A8F5D7AE0E24}" presName="textNode" presStyleLbl="node1" presStyleIdx="2" presStyleCnt="10" custScaleX="89804">
        <dgm:presLayoutVars>
          <dgm:bulletEnabled val="1"/>
        </dgm:presLayoutVars>
      </dgm:prSet>
      <dgm:spPr/>
    </dgm:pt>
    <dgm:pt modelId="{ADFC4DE9-6768-4A65-9E7B-BB3FF5FF40FD}" type="pres">
      <dgm:prSet presAssocID="{F7614D44-DF09-405D-AE31-71940FFE5906}" presName="sibTrans" presStyleCnt="0"/>
      <dgm:spPr/>
    </dgm:pt>
    <dgm:pt modelId="{9B3F2238-72A2-43F4-AE8E-500AC2D54FBF}" type="pres">
      <dgm:prSet presAssocID="{9F02CC69-E27B-4388-937F-DC8C1BF3EDC1}" presName="textNode" presStyleLbl="node1" presStyleIdx="3" presStyleCnt="10" custScaleX="86980">
        <dgm:presLayoutVars>
          <dgm:bulletEnabled val="1"/>
        </dgm:presLayoutVars>
      </dgm:prSet>
      <dgm:spPr/>
    </dgm:pt>
    <dgm:pt modelId="{AC47C0E0-9852-42A1-A439-0594479E8489}" type="pres">
      <dgm:prSet presAssocID="{28AE43FE-C797-4975-B4B7-6263544D4493}" presName="sibTrans" presStyleCnt="0"/>
      <dgm:spPr/>
    </dgm:pt>
    <dgm:pt modelId="{715F700B-4B6E-4D39-AACB-60FA6AA28BAC}" type="pres">
      <dgm:prSet presAssocID="{09F37692-1CD2-4F9C-87C5-ED9228CD0D6F}" presName="textNode" presStyleLbl="node1" presStyleIdx="4" presStyleCnt="10" custScaleX="85181">
        <dgm:presLayoutVars>
          <dgm:bulletEnabled val="1"/>
        </dgm:presLayoutVars>
      </dgm:prSet>
      <dgm:spPr/>
    </dgm:pt>
    <dgm:pt modelId="{59ACDCEE-605E-4389-B4EE-7F9557ECF014}" type="pres">
      <dgm:prSet presAssocID="{69EACB1B-49D3-435C-B235-9C54E797BCAF}" presName="sibTrans" presStyleCnt="0"/>
      <dgm:spPr/>
    </dgm:pt>
    <dgm:pt modelId="{3359780E-9704-4CA3-BA96-778AA79A099A}" type="pres">
      <dgm:prSet presAssocID="{EDEC6CF0-85EA-41D8-AD01-5F49AD5086E1}" presName="textNode" presStyleLbl="node1" presStyleIdx="5" presStyleCnt="10" custScaleX="86313">
        <dgm:presLayoutVars>
          <dgm:bulletEnabled val="1"/>
        </dgm:presLayoutVars>
      </dgm:prSet>
      <dgm:spPr/>
    </dgm:pt>
    <dgm:pt modelId="{E2346B07-290B-4FC9-9AE8-EA1AC780535D}" type="pres">
      <dgm:prSet presAssocID="{F5086337-B5B2-49BF-9C98-F29685C6A193}" presName="sibTrans" presStyleCnt="0"/>
      <dgm:spPr/>
    </dgm:pt>
    <dgm:pt modelId="{EA407829-60D8-4FA8-861D-16567B280A83}" type="pres">
      <dgm:prSet presAssocID="{FA3D8836-34FE-4DBE-BBA1-61B26350A4FA}" presName="textNode" presStyleLbl="node1" presStyleIdx="6" presStyleCnt="10" custScaleX="90237">
        <dgm:presLayoutVars>
          <dgm:bulletEnabled val="1"/>
        </dgm:presLayoutVars>
      </dgm:prSet>
      <dgm:spPr/>
    </dgm:pt>
    <dgm:pt modelId="{237E167A-4811-4E6F-BEE8-21A6A0C8375C}" type="pres">
      <dgm:prSet presAssocID="{F3DBC098-2452-4E67-8EFC-9F4BB33D710A}" presName="sibTrans" presStyleCnt="0"/>
      <dgm:spPr/>
    </dgm:pt>
    <dgm:pt modelId="{9FE8D347-900B-48BD-B8E0-DE3BA1C5C154}" type="pres">
      <dgm:prSet presAssocID="{27A2095E-904A-4634-A471-641BDF842001}" presName="textNode" presStyleLbl="node1" presStyleIdx="7" presStyleCnt="10">
        <dgm:presLayoutVars>
          <dgm:bulletEnabled val="1"/>
        </dgm:presLayoutVars>
      </dgm:prSet>
      <dgm:spPr/>
    </dgm:pt>
    <dgm:pt modelId="{66A1EE1D-5C13-48A4-973C-7027130DF7A3}" type="pres">
      <dgm:prSet presAssocID="{81CA7CB6-B9F9-4F0D-8A73-CA4A03D9F6EC}" presName="sibTrans" presStyleCnt="0"/>
      <dgm:spPr/>
    </dgm:pt>
    <dgm:pt modelId="{0958C418-1339-4B2B-964D-CA41EAD8F6DB}" type="pres">
      <dgm:prSet presAssocID="{DFBDD106-1881-4A33-AC81-A04FF8DFCE4B}" presName="textNode" presStyleLbl="node1" presStyleIdx="8" presStyleCnt="10" custLinFactNeighborY="-1471">
        <dgm:presLayoutVars>
          <dgm:bulletEnabled val="1"/>
        </dgm:presLayoutVars>
      </dgm:prSet>
      <dgm:spPr/>
    </dgm:pt>
    <dgm:pt modelId="{676E4D66-767A-487E-8020-899414323A43}" type="pres">
      <dgm:prSet presAssocID="{B5572A12-25AC-4CF6-889A-B9CA0221C445}" presName="sibTrans" presStyleCnt="0"/>
      <dgm:spPr/>
    </dgm:pt>
    <dgm:pt modelId="{5D9BA8DC-43D5-4F0E-B4A1-49343546C4AA}" type="pres">
      <dgm:prSet presAssocID="{795612D9-1F67-45F4-82C4-7177B8D39E67}" presName="textNode" presStyleLbl="node1" presStyleIdx="9" presStyleCnt="10">
        <dgm:presLayoutVars>
          <dgm:bulletEnabled val="1"/>
        </dgm:presLayoutVars>
      </dgm:prSet>
      <dgm:spPr/>
    </dgm:pt>
  </dgm:ptLst>
  <dgm:cxnLst>
    <dgm:cxn modelId="{77E2EC18-7C7F-4EEB-A1C5-2BD4B3DDC081}" type="presOf" srcId="{09F37692-1CD2-4F9C-87C5-ED9228CD0D6F}" destId="{715F700B-4B6E-4D39-AACB-60FA6AA28BAC}" srcOrd="0" destOrd="0" presId="urn:microsoft.com/office/officeart/2005/8/layout/hProcess9"/>
    <dgm:cxn modelId="{E2BAAE1B-AE4F-4436-8D71-4B11244EEE8A}" srcId="{B45F0A2F-1FE7-416D-ADD8-72E0F392D34B}" destId="{27A2095E-904A-4634-A471-641BDF842001}" srcOrd="7" destOrd="0" parTransId="{B393EA9B-FB4A-458A-9B08-0A8B3A80AB9B}" sibTransId="{81CA7CB6-B9F9-4F0D-8A73-CA4A03D9F6EC}"/>
    <dgm:cxn modelId="{13B7743A-1783-4F14-A795-2500C3C372B8}" srcId="{B45F0A2F-1FE7-416D-ADD8-72E0F392D34B}" destId="{09F37692-1CD2-4F9C-87C5-ED9228CD0D6F}" srcOrd="4" destOrd="0" parTransId="{7C14BC0A-60F3-4283-8D66-0E020827C8F8}" sibTransId="{69EACB1B-49D3-435C-B235-9C54E797BCAF}"/>
    <dgm:cxn modelId="{5D734A3E-8ECB-4E4C-9A62-D5574CDEA8C6}" type="presOf" srcId="{FA3D8836-34FE-4DBE-BBA1-61B26350A4FA}" destId="{EA407829-60D8-4FA8-861D-16567B280A83}" srcOrd="0" destOrd="0" presId="urn:microsoft.com/office/officeart/2005/8/layout/hProcess9"/>
    <dgm:cxn modelId="{11995149-A456-4CA3-97A8-B1518D17B878}" srcId="{B45F0A2F-1FE7-416D-ADD8-72E0F392D34B}" destId="{9F02CC69-E27B-4388-937F-DC8C1BF3EDC1}" srcOrd="3" destOrd="0" parTransId="{B20A4901-B01E-431C-9986-777F7B56DD49}" sibTransId="{28AE43FE-C797-4975-B4B7-6263544D4493}"/>
    <dgm:cxn modelId="{652B2851-34E4-4D9B-8F5D-1BF9C0FEC546}" type="presOf" srcId="{9F02CC69-E27B-4388-937F-DC8C1BF3EDC1}" destId="{9B3F2238-72A2-43F4-AE8E-500AC2D54FBF}" srcOrd="0" destOrd="0" presId="urn:microsoft.com/office/officeart/2005/8/layout/hProcess9"/>
    <dgm:cxn modelId="{54AB3874-0EE1-41C8-B9A7-73C607ACB275}" srcId="{B45F0A2F-1FE7-416D-ADD8-72E0F392D34B}" destId="{DFBDD106-1881-4A33-AC81-A04FF8DFCE4B}" srcOrd="8" destOrd="0" parTransId="{98AC4417-018B-48D9-AF57-00119A58C83F}" sibTransId="{B5572A12-25AC-4CF6-889A-B9CA0221C445}"/>
    <dgm:cxn modelId="{55B28B88-AF02-4BB7-9CAA-D916A11F2F7F}" type="presOf" srcId="{27A2095E-904A-4634-A471-641BDF842001}" destId="{9FE8D347-900B-48BD-B8E0-DE3BA1C5C154}" srcOrd="0" destOrd="0" presId="urn:microsoft.com/office/officeart/2005/8/layout/hProcess9"/>
    <dgm:cxn modelId="{4F131C8D-4466-4A46-A3BC-66397010743D}" type="presOf" srcId="{795612D9-1F67-45F4-82C4-7177B8D39E67}" destId="{5D9BA8DC-43D5-4F0E-B4A1-49343546C4AA}" srcOrd="0" destOrd="0" presId="urn:microsoft.com/office/officeart/2005/8/layout/hProcess9"/>
    <dgm:cxn modelId="{D2AE518D-4610-4352-99B1-B3A02AA3351B}" type="presOf" srcId="{EDEC6CF0-85EA-41D8-AD01-5F49AD5086E1}" destId="{3359780E-9704-4CA3-BA96-778AA79A099A}" srcOrd="0" destOrd="0" presId="urn:microsoft.com/office/officeart/2005/8/layout/hProcess9"/>
    <dgm:cxn modelId="{74765298-D4A4-4DDF-9DBE-D46F4ECFED95}" type="presOf" srcId="{7E62F417-8F77-4C9E-8744-6580C5DF5D49}" destId="{A16AB5EF-9E56-440D-94D3-4033FB87A218}" srcOrd="0" destOrd="0" presId="urn:microsoft.com/office/officeart/2005/8/layout/hProcess9"/>
    <dgm:cxn modelId="{7E9555AA-7BB8-4A98-A225-C3F0B71342E0}" srcId="{B45F0A2F-1FE7-416D-ADD8-72E0F392D34B}" destId="{E48970D2-5923-4B9A-A757-C16B588EEF31}" srcOrd="0" destOrd="0" parTransId="{F3FE5874-E3A5-4287-90DA-3474B2AEDBFB}" sibTransId="{EE5FFDF7-869F-4FBB-B2A4-7FAFA70629E1}"/>
    <dgm:cxn modelId="{9A535FB0-13C3-457E-BB1B-3E6A0F123568}" srcId="{B45F0A2F-1FE7-416D-ADD8-72E0F392D34B}" destId="{FA3D8836-34FE-4DBE-BBA1-61B26350A4FA}" srcOrd="6" destOrd="0" parTransId="{F086BAD3-75B4-4265-9166-ED2CFACE2FB1}" sibTransId="{F3DBC098-2452-4E67-8EFC-9F4BB33D710A}"/>
    <dgm:cxn modelId="{8B810EBD-09AC-4226-B51A-CE14DCCE6258}" srcId="{B45F0A2F-1FE7-416D-ADD8-72E0F392D34B}" destId="{68027F6A-1E45-41B5-8BE2-A8F5D7AE0E24}" srcOrd="2" destOrd="0" parTransId="{1019FEB6-3A13-41B9-8C2C-F900B49CB320}" sibTransId="{F7614D44-DF09-405D-AE31-71940FFE5906}"/>
    <dgm:cxn modelId="{85253CC0-C64C-4C79-BFC4-A7EF7139601D}" srcId="{B45F0A2F-1FE7-416D-ADD8-72E0F392D34B}" destId="{7E62F417-8F77-4C9E-8744-6580C5DF5D49}" srcOrd="1" destOrd="0" parTransId="{BBDB3034-2791-4C06-86F8-9AB2E21F1D3C}" sibTransId="{92494A38-D90A-43D9-BF9A-70201F7D996D}"/>
    <dgm:cxn modelId="{7F6794C0-7B50-416D-9CCB-E53A3E92038F}" type="presOf" srcId="{DFBDD106-1881-4A33-AC81-A04FF8DFCE4B}" destId="{0958C418-1339-4B2B-964D-CA41EAD8F6DB}" srcOrd="0" destOrd="0" presId="urn:microsoft.com/office/officeart/2005/8/layout/hProcess9"/>
    <dgm:cxn modelId="{62A03ACB-01ED-488D-96F1-F83564A8F336}" type="presOf" srcId="{E48970D2-5923-4B9A-A757-C16B588EEF31}" destId="{ACA9682D-B290-4363-80C4-8AE85C564DA8}" srcOrd="0" destOrd="0" presId="urn:microsoft.com/office/officeart/2005/8/layout/hProcess9"/>
    <dgm:cxn modelId="{FB8193CB-E720-4321-9E57-E042AF17316E}" srcId="{B45F0A2F-1FE7-416D-ADD8-72E0F392D34B}" destId="{EDEC6CF0-85EA-41D8-AD01-5F49AD5086E1}" srcOrd="5" destOrd="0" parTransId="{8667537A-E0E9-4930-9D2C-26F78750DB4E}" sibTransId="{F5086337-B5B2-49BF-9C98-F29685C6A193}"/>
    <dgm:cxn modelId="{C4D86ADB-CA41-4420-A29A-C39357A6C5A5}" srcId="{B45F0A2F-1FE7-416D-ADD8-72E0F392D34B}" destId="{795612D9-1F67-45F4-82C4-7177B8D39E67}" srcOrd="9" destOrd="0" parTransId="{E8679D77-F36E-4F71-8025-5031F76F0F14}" sibTransId="{44F604A4-CF0B-4582-9BC9-6F210D63E1AF}"/>
    <dgm:cxn modelId="{03CB64E0-096B-482E-BD95-0FE9624F0A2E}" type="presOf" srcId="{B45F0A2F-1FE7-416D-ADD8-72E0F392D34B}" destId="{9BE5C11A-BC51-4BCC-9ABD-10926107521E}" srcOrd="0" destOrd="0" presId="urn:microsoft.com/office/officeart/2005/8/layout/hProcess9"/>
    <dgm:cxn modelId="{66371FF6-F119-4B92-B27F-F2AFE77C84A9}" type="presOf" srcId="{68027F6A-1E45-41B5-8BE2-A8F5D7AE0E24}" destId="{90D1EC32-3B7C-4ECE-9A8B-A99082267BA7}" srcOrd="0" destOrd="0" presId="urn:microsoft.com/office/officeart/2005/8/layout/hProcess9"/>
    <dgm:cxn modelId="{E98C038C-AD7B-4859-B582-BDF26675F698}" type="presParOf" srcId="{9BE5C11A-BC51-4BCC-9ABD-10926107521E}" destId="{9B2184AB-843C-4B42-8299-1200F36AD9B9}" srcOrd="0" destOrd="0" presId="urn:microsoft.com/office/officeart/2005/8/layout/hProcess9"/>
    <dgm:cxn modelId="{8A8B5586-2C99-4A15-BA97-74A231AF235B}" type="presParOf" srcId="{9BE5C11A-BC51-4BCC-9ABD-10926107521E}" destId="{3CC30100-C706-4C49-AD5A-5DBB62D508A7}" srcOrd="1" destOrd="0" presId="urn:microsoft.com/office/officeart/2005/8/layout/hProcess9"/>
    <dgm:cxn modelId="{145E832A-D206-4282-80D2-EDAB8E88D73E}" type="presParOf" srcId="{3CC30100-C706-4C49-AD5A-5DBB62D508A7}" destId="{ACA9682D-B290-4363-80C4-8AE85C564DA8}" srcOrd="0" destOrd="0" presId="urn:microsoft.com/office/officeart/2005/8/layout/hProcess9"/>
    <dgm:cxn modelId="{A4D0C6A5-6D17-4D29-9FC4-A173EDA9138C}" type="presParOf" srcId="{3CC30100-C706-4C49-AD5A-5DBB62D508A7}" destId="{E68661BB-589F-4FC7-8412-375CF1706962}" srcOrd="1" destOrd="0" presId="urn:microsoft.com/office/officeart/2005/8/layout/hProcess9"/>
    <dgm:cxn modelId="{78AB4E0D-C16D-4F41-B184-0FE5E482B4CF}" type="presParOf" srcId="{3CC30100-C706-4C49-AD5A-5DBB62D508A7}" destId="{A16AB5EF-9E56-440D-94D3-4033FB87A218}" srcOrd="2" destOrd="0" presId="urn:microsoft.com/office/officeart/2005/8/layout/hProcess9"/>
    <dgm:cxn modelId="{1FFAFED4-EE7B-472E-AD0B-DBDCFF3A6941}" type="presParOf" srcId="{3CC30100-C706-4C49-AD5A-5DBB62D508A7}" destId="{78CDCECA-29E7-482D-A494-C347AD12E843}" srcOrd="3" destOrd="0" presId="urn:microsoft.com/office/officeart/2005/8/layout/hProcess9"/>
    <dgm:cxn modelId="{B277761D-411F-44D3-BA88-0A15D69162DD}" type="presParOf" srcId="{3CC30100-C706-4C49-AD5A-5DBB62D508A7}" destId="{90D1EC32-3B7C-4ECE-9A8B-A99082267BA7}" srcOrd="4" destOrd="0" presId="urn:microsoft.com/office/officeart/2005/8/layout/hProcess9"/>
    <dgm:cxn modelId="{090E3B8C-B000-4DC0-ACF8-D6F69B542902}" type="presParOf" srcId="{3CC30100-C706-4C49-AD5A-5DBB62D508A7}" destId="{ADFC4DE9-6768-4A65-9E7B-BB3FF5FF40FD}" srcOrd="5" destOrd="0" presId="urn:microsoft.com/office/officeart/2005/8/layout/hProcess9"/>
    <dgm:cxn modelId="{748413FD-7C19-4A4F-8C52-6D2EBDDE412E}" type="presParOf" srcId="{3CC30100-C706-4C49-AD5A-5DBB62D508A7}" destId="{9B3F2238-72A2-43F4-AE8E-500AC2D54FBF}" srcOrd="6" destOrd="0" presId="urn:microsoft.com/office/officeart/2005/8/layout/hProcess9"/>
    <dgm:cxn modelId="{8163770C-8255-4473-ABF1-48EB7BE856E0}" type="presParOf" srcId="{3CC30100-C706-4C49-AD5A-5DBB62D508A7}" destId="{AC47C0E0-9852-42A1-A439-0594479E8489}" srcOrd="7" destOrd="0" presId="urn:microsoft.com/office/officeart/2005/8/layout/hProcess9"/>
    <dgm:cxn modelId="{7D68A8B9-411A-4DA6-A628-AE10794C2B70}" type="presParOf" srcId="{3CC30100-C706-4C49-AD5A-5DBB62D508A7}" destId="{715F700B-4B6E-4D39-AACB-60FA6AA28BAC}" srcOrd="8" destOrd="0" presId="urn:microsoft.com/office/officeart/2005/8/layout/hProcess9"/>
    <dgm:cxn modelId="{5248575F-C7EB-49BD-9350-F6A2B384F660}" type="presParOf" srcId="{3CC30100-C706-4C49-AD5A-5DBB62D508A7}" destId="{59ACDCEE-605E-4389-B4EE-7F9557ECF014}" srcOrd="9" destOrd="0" presId="urn:microsoft.com/office/officeart/2005/8/layout/hProcess9"/>
    <dgm:cxn modelId="{EEE1F333-798B-4EC3-BB27-F13FC4C782F6}" type="presParOf" srcId="{3CC30100-C706-4C49-AD5A-5DBB62D508A7}" destId="{3359780E-9704-4CA3-BA96-778AA79A099A}" srcOrd="10" destOrd="0" presId="urn:microsoft.com/office/officeart/2005/8/layout/hProcess9"/>
    <dgm:cxn modelId="{923D16FE-ADE2-4E31-B3CB-A19B17BD8E98}" type="presParOf" srcId="{3CC30100-C706-4C49-AD5A-5DBB62D508A7}" destId="{E2346B07-290B-4FC9-9AE8-EA1AC780535D}" srcOrd="11" destOrd="0" presId="urn:microsoft.com/office/officeart/2005/8/layout/hProcess9"/>
    <dgm:cxn modelId="{2C9C774F-8B1F-4EC1-9963-55293C9B7BBB}" type="presParOf" srcId="{3CC30100-C706-4C49-AD5A-5DBB62D508A7}" destId="{EA407829-60D8-4FA8-861D-16567B280A83}" srcOrd="12" destOrd="0" presId="urn:microsoft.com/office/officeart/2005/8/layout/hProcess9"/>
    <dgm:cxn modelId="{705CBBE3-0507-4C16-B927-6392406909AA}" type="presParOf" srcId="{3CC30100-C706-4C49-AD5A-5DBB62D508A7}" destId="{237E167A-4811-4E6F-BEE8-21A6A0C8375C}" srcOrd="13" destOrd="0" presId="urn:microsoft.com/office/officeart/2005/8/layout/hProcess9"/>
    <dgm:cxn modelId="{9F16E986-7274-49A2-914E-3D62ADB26401}" type="presParOf" srcId="{3CC30100-C706-4C49-AD5A-5DBB62D508A7}" destId="{9FE8D347-900B-48BD-B8E0-DE3BA1C5C154}" srcOrd="14" destOrd="0" presId="urn:microsoft.com/office/officeart/2005/8/layout/hProcess9"/>
    <dgm:cxn modelId="{9129DAA3-9DA5-4995-9FE4-B52A198FF10B}" type="presParOf" srcId="{3CC30100-C706-4C49-AD5A-5DBB62D508A7}" destId="{66A1EE1D-5C13-48A4-973C-7027130DF7A3}" srcOrd="15" destOrd="0" presId="urn:microsoft.com/office/officeart/2005/8/layout/hProcess9"/>
    <dgm:cxn modelId="{8E25CEEB-EF24-4421-BADD-81B6E44CC7CB}" type="presParOf" srcId="{3CC30100-C706-4C49-AD5A-5DBB62D508A7}" destId="{0958C418-1339-4B2B-964D-CA41EAD8F6DB}" srcOrd="16" destOrd="0" presId="urn:microsoft.com/office/officeart/2005/8/layout/hProcess9"/>
    <dgm:cxn modelId="{0A432B31-9984-41B9-ACB3-BF1FD7618D2D}" type="presParOf" srcId="{3CC30100-C706-4C49-AD5A-5DBB62D508A7}" destId="{676E4D66-767A-487E-8020-899414323A43}" srcOrd="17" destOrd="0" presId="urn:microsoft.com/office/officeart/2005/8/layout/hProcess9"/>
    <dgm:cxn modelId="{782B35AA-EFEA-4C1B-82AC-6B8A587872CC}" type="presParOf" srcId="{3CC30100-C706-4C49-AD5A-5DBB62D508A7}" destId="{5D9BA8DC-43D5-4F0E-B4A1-49343546C4AA}" srcOrd="1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5F0A2F-1FE7-416D-ADD8-72E0F392D34B}" type="doc">
      <dgm:prSet loTypeId="urn:microsoft.com/office/officeart/2005/8/layout/hProcess9" loCatId="process" qsTypeId="urn:microsoft.com/office/officeart/2005/8/quickstyle/simple1" qsCatId="simple" csTypeId="urn:microsoft.com/office/officeart/2005/8/colors/accent1_2" csCatId="accent1" phldr="1"/>
      <dgm:spPr/>
    </dgm:pt>
    <dgm:pt modelId="{E48970D2-5923-4B9A-A757-C16B588EEF31}">
      <dgm:prSet phldrT="[Text]" custT="1"/>
      <dgm:spPr>
        <a:solidFill>
          <a:schemeClr val="accent2"/>
        </a:solidFill>
      </dgm:spPr>
      <dgm:t>
        <a:bodyPr/>
        <a:lstStyle/>
        <a:p>
          <a:r>
            <a:rPr lang="nl-NL" sz="1800" b="1" dirty="0">
              <a:solidFill>
                <a:schemeClr val="bg1"/>
              </a:solidFill>
            </a:rPr>
            <a:t>zwangerschap</a:t>
          </a:r>
        </a:p>
      </dgm:t>
    </dgm:pt>
    <dgm:pt modelId="{F3FE5874-E3A5-4287-90DA-3474B2AEDBFB}" type="parTrans" cxnId="{7E9555AA-7BB8-4A98-A225-C3F0B71342E0}">
      <dgm:prSet/>
      <dgm:spPr/>
      <dgm:t>
        <a:bodyPr/>
        <a:lstStyle/>
        <a:p>
          <a:endParaRPr lang="nl-NL"/>
        </a:p>
      </dgm:t>
    </dgm:pt>
    <dgm:pt modelId="{EE5FFDF7-869F-4FBB-B2A4-7FAFA70629E1}" type="sibTrans" cxnId="{7E9555AA-7BB8-4A98-A225-C3F0B71342E0}">
      <dgm:prSet/>
      <dgm:spPr/>
      <dgm:t>
        <a:bodyPr/>
        <a:lstStyle/>
        <a:p>
          <a:endParaRPr lang="nl-NL"/>
        </a:p>
      </dgm:t>
    </dgm:pt>
    <dgm:pt modelId="{7E62F417-8F77-4C9E-8744-6580C5DF5D49}">
      <dgm:prSet phldrT="[Text]"/>
      <dgm:spPr>
        <a:solidFill>
          <a:schemeClr val="accent2"/>
        </a:solidFill>
      </dgm:spPr>
      <dgm:t>
        <a:bodyPr/>
        <a:lstStyle/>
        <a:p>
          <a:r>
            <a:rPr lang="nl-NL" b="1" dirty="0">
              <a:solidFill>
                <a:schemeClr val="bg1"/>
              </a:solidFill>
            </a:rPr>
            <a:t>1</a:t>
          </a:r>
          <a:r>
            <a:rPr lang="nl-NL" b="1" baseline="30000" dirty="0">
              <a:solidFill>
                <a:schemeClr val="bg1"/>
              </a:solidFill>
            </a:rPr>
            <a:t>e</a:t>
          </a:r>
          <a:r>
            <a:rPr lang="nl-NL" b="1" dirty="0">
              <a:solidFill>
                <a:schemeClr val="bg1"/>
              </a:solidFill>
            </a:rPr>
            <a:t> zes maanden</a:t>
          </a:r>
        </a:p>
      </dgm:t>
    </dgm:pt>
    <dgm:pt modelId="{BBDB3034-2791-4C06-86F8-9AB2E21F1D3C}" type="parTrans" cxnId="{85253CC0-C64C-4C79-BFC4-A7EF7139601D}">
      <dgm:prSet/>
      <dgm:spPr/>
      <dgm:t>
        <a:bodyPr/>
        <a:lstStyle/>
        <a:p>
          <a:endParaRPr lang="nl-NL"/>
        </a:p>
      </dgm:t>
    </dgm:pt>
    <dgm:pt modelId="{92494A38-D90A-43D9-BF9A-70201F7D996D}" type="sibTrans" cxnId="{85253CC0-C64C-4C79-BFC4-A7EF7139601D}">
      <dgm:prSet/>
      <dgm:spPr/>
      <dgm:t>
        <a:bodyPr/>
        <a:lstStyle/>
        <a:p>
          <a:endParaRPr lang="nl-NL"/>
        </a:p>
      </dgm:t>
    </dgm:pt>
    <dgm:pt modelId="{68027F6A-1E45-41B5-8BE2-A8F5D7AE0E24}">
      <dgm:prSet phldrT="[Text]"/>
      <dgm:spPr>
        <a:solidFill>
          <a:schemeClr val="accent2"/>
        </a:solidFill>
      </dgm:spPr>
      <dgm:t>
        <a:bodyPr/>
        <a:lstStyle/>
        <a:p>
          <a:r>
            <a:rPr lang="nl-NL" b="1" dirty="0">
              <a:solidFill>
                <a:schemeClr val="bg1"/>
              </a:solidFill>
            </a:rPr>
            <a:t>1 jaar</a:t>
          </a:r>
        </a:p>
      </dgm:t>
    </dgm:pt>
    <dgm:pt modelId="{1019FEB6-3A13-41B9-8C2C-F900B49CB320}" type="parTrans" cxnId="{8B810EBD-09AC-4226-B51A-CE14DCCE6258}">
      <dgm:prSet/>
      <dgm:spPr/>
      <dgm:t>
        <a:bodyPr/>
        <a:lstStyle/>
        <a:p>
          <a:endParaRPr lang="nl-NL"/>
        </a:p>
      </dgm:t>
    </dgm:pt>
    <dgm:pt modelId="{F7614D44-DF09-405D-AE31-71940FFE5906}" type="sibTrans" cxnId="{8B810EBD-09AC-4226-B51A-CE14DCCE6258}">
      <dgm:prSet/>
      <dgm:spPr/>
      <dgm:t>
        <a:bodyPr/>
        <a:lstStyle/>
        <a:p>
          <a:endParaRPr lang="nl-NL"/>
        </a:p>
      </dgm:t>
    </dgm:pt>
    <dgm:pt modelId="{9F02CC69-E27B-4388-937F-DC8C1BF3EDC1}">
      <dgm:prSet phldrT="[Text]"/>
      <dgm:spPr>
        <a:solidFill>
          <a:schemeClr val="accent2"/>
        </a:solidFill>
      </dgm:spPr>
      <dgm:t>
        <a:bodyPr/>
        <a:lstStyle/>
        <a:p>
          <a:r>
            <a:rPr lang="nl-NL" b="1" dirty="0">
              <a:solidFill>
                <a:schemeClr val="bg1"/>
              </a:solidFill>
            </a:rPr>
            <a:t>2,5 jaar </a:t>
          </a:r>
        </a:p>
      </dgm:t>
    </dgm:pt>
    <dgm:pt modelId="{B20A4901-B01E-431C-9986-777F7B56DD49}" type="parTrans" cxnId="{11995149-A456-4CA3-97A8-B1518D17B878}">
      <dgm:prSet/>
      <dgm:spPr/>
      <dgm:t>
        <a:bodyPr/>
        <a:lstStyle/>
        <a:p>
          <a:endParaRPr lang="nl-NL"/>
        </a:p>
      </dgm:t>
    </dgm:pt>
    <dgm:pt modelId="{28AE43FE-C797-4975-B4B7-6263544D4493}" type="sibTrans" cxnId="{11995149-A456-4CA3-97A8-B1518D17B878}">
      <dgm:prSet/>
      <dgm:spPr/>
      <dgm:t>
        <a:bodyPr/>
        <a:lstStyle/>
        <a:p>
          <a:endParaRPr lang="nl-NL"/>
        </a:p>
      </dgm:t>
    </dgm:pt>
    <dgm:pt modelId="{09F37692-1CD2-4F9C-87C5-ED9228CD0D6F}">
      <dgm:prSet phldrT="[Text]"/>
      <dgm:spPr>
        <a:solidFill>
          <a:schemeClr val="accent2"/>
        </a:solidFill>
      </dgm:spPr>
      <dgm:t>
        <a:bodyPr/>
        <a:lstStyle/>
        <a:p>
          <a:r>
            <a:rPr lang="nl-NL" b="1" dirty="0">
              <a:solidFill>
                <a:schemeClr val="bg1"/>
              </a:solidFill>
            </a:rPr>
            <a:t>4 jaar </a:t>
          </a:r>
        </a:p>
      </dgm:t>
    </dgm:pt>
    <dgm:pt modelId="{7C14BC0A-60F3-4283-8D66-0E020827C8F8}" type="parTrans" cxnId="{13B7743A-1783-4F14-A795-2500C3C372B8}">
      <dgm:prSet/>
      <dgm:spPr/>
      <dgm:t>
        <a:bodyPr/>
        <a:lstStyle/>
        <a:p>
          <a:endParaRPr lang="nl-NL"/>
        </a:p>
      </dgm:t>
    </dgm:pt>
    <dgm:pt modelId="{69EACB1B-49D3-435C-B235-9C54E797BCAF}" type="sibTrans" cxnId="{13B7743A-1783-4F14-A795-2500C3C372B8}">
      <dgm:prSet/>
      <dgm:spPr/>
      <dgm:t>
        <a:bodyPr/>
        <a:lstStyle/>
        <a:p>
          <a:endParaRPr lang="nl-NL"/>
        </a:p>
      </dgm:t>
    </dgm:pt>
    <dgm:pt modelId="{EDEC6CF0-85EA-41D8-AD01-5F49AD5086E1}">
      <dgm:prSet phldrT="[Text]"/>
      <dgm:spPr>
        <a:solidFill>
          <a:schemeClr val="accent2"/>
        </a:solidFill>
      </dgm:spPr>
      <dgm:t>
        <a:bodyPr/>
        <a:lstStyle/>
        <a:p>
          <a:r>
            <a:rPr lang="nl-NL" b="1" dirty="0">
              <a:solidFill>
                <a:schemeClr val="bg1"/>
              </a:solidFill>
            </a:rPr>
            <a:t>5 jaar </a:t>
          </a:r>
        </a:p>
      </dgm:t>
    </dgm:pt>
    <dgm:pt modelId="{8667537A-E0E9-4930-9D2C-26F78750DB4E}" type="parTrans" cxnId="{FB8193CB-E720-4321-9E57-E042AF17316E}">
      <dgm:prSet/>
      <dgm:spPr/>
      <dgm:t>
        <a:bodyPr/>
        <a:lstStyle/>
        <a:p>
          <a:endParaRPr lang="nl-NL"/>
        </a:p>
      </dgm:t>
    </dgm:pt>
    <dgm:pt modelId="{F5086337-B5B2-49BF-9C98-F29685C6A193}" type="sibTrans" cxnId="{FB8193CB-E720-4321-9E57-E042AF17316E}">
      <dgm:prSet/>
      <dgm:spPr/>
      <dgm:t>
        <a:bodyPr/>
        <a:lstStyle/>
        <a:p>
          <a:endParaRPr lang="nl-NL"/>
        </a:p>
      </dgm:t>
    </dgm:pt>
    <dgm:pt modelId="{FA3D8836-34FE-4DBE-BBA1-61B26350A4FA}">
      <dgm:prSet/>
      <dgm:spPr>
        <a:solidFill>
          <a:schemeClr val="accent2"/>
        </a:solidFill>
      </dgm:spPr>
      <dgm:t>
        <a:bodyPr/>
        <a:lstStyle/>
        <a:p>
          <a:r>
            <a:rPr lang="nl-NL" b="1" dirty="0">
              <a:solidFill>
                <a:schemeClr val="bg1"/>
              </a:solidFill>
            </a:rPr>
            <a:t>6 jaar</a:t>
          </a:r>
        </a:p>
      </dgm:t>
    </dgm:pt>
    <dgm:pt modelId="{F086BAD3-75B4-4265-9166-ED2CFACE2FB1}" type="parTrans" cxnId="{9A535FB0-13C3-457E-BB1B-3E6A0F123568}">
      <dgm:prSet/>
      <dgm:spPr/>
      <dgm:t>
        <a:bodyPr/>
        <a:lstStyle/>
        <a:p>
          <a:endParaRPr lang="nl-NL"/>
        </a:p>
      </dgm:t>
    </dgm:pt>
    <dgm:pt modelId="{F3DBC098-2452-4E67-8EFC-9F4BB33D710A}" type="sibTrans" cxnId="{9A535FB0-13C3-457E-BB1B-3E6A0F123568}">
      <dgm:prSet/>
      <dgm:spPr/>
      <dgm:t>
        <a:bodyPr/>
        <a:lstStyle/>
        <a:p>
          <a:endParaRPr lang="nl-NL"/>
        </a:p>
      </dgm:t>
    </dgm:pt>
    <dgm:pt modelId="{27A2095E-904A-4634-A471-641BDF842001}">
      <dgm:prSet/>
      <dgm:spPr>
        <a:solidFill>
          <a:schemeClr val="accent2"/>
        </a:solidFill>
      </dgm:spPr>
      <dgm:t>
        <a:bodyPr/>
        <a:lstStyle/>
        <a:p>
          <a:r>
            <a:rPr lang="nl-NL" b="1" dirty="0">
              <a:solidFill>
                <a:schemeClr val="bg1"/>
              </a:solidFill>
            </a:rPr>
            <a:t>7 jaar</a:t>
          </a:r>
        </a:p>
      </dgm:t>
    </dgm:pt>
    <dgm:pt modelId="{B393EA9B-FB4A-458A-9B08-0A8B3A80AB9B}" type="parTrans" cxnId="{E2BAAE1B-AE4F-4436-8D71-4B11244EEE8A}">
      <dgm:prSet/>
      <dgm:spPr/>
      <dgm:t>
        <a:bodyPr/>
        <a:lstStyle/>
        <a:p>
          <a:endParaRPr lang="nl-NL"/>
        </a:p>
      </dgm:t>
    </dgm:pt>
    <dgm:pt modelId="{81CA7CB6-B9F9-4F0D-8A73-CA4A03D9F6EC}" type="sibTrans" cxnId="{E2BAAE1B-AE4F-4436-8D71-4B11244EEE8A}">
      <dgm:prSet/>
      <dgm:spPr/>
      <dgm:t>
        <a:bodyPr/>
        <a:lstStyle/>
        <a:p>
          <a:endParaRPr lang="nl-NL"/>
        </a:p>
      </dgm:t>
    </dgm:pt>
    <dgm:pt modelId="{DFBDD106-1881-4A33-AC81-A04FF8DFCE4B}">
      <dgm:prSet/>
      <dgm:spPr>
        <a:solidFill>
          <a:schemeClr val="accent2"/>
        </a:solidFill>
      </dgm:spPr>
      <dgm:t>
        <a:bodyPr/>
        <a:lstStyle/>
        <a:p>
          <a:r>
            <a:rPr lang="nl-NL" b="1" dirty="0">
              <a:solidFill>
                <a:schemeClr val="bg1"/>
              </a:solidFill>
            </a:rPr>
            <a:t>8 jaar</a:t>
          </a:r>
        </a:p>
      </dgm:t>
    </dgm:pt>
    <dgm:pt modelId="{98AC4417-018B-48D9-AF57-00119A58C83F}" type="parTrans" cxnId="{54AB3874-0EE1-41C8-B9A7-73C607ACB275}">
      <dgm:prSet/>
      <dgm:spPr/>
      <dgm:t>
        <a:bodyPr/>
        <a:lstStyle/>
        <a:p>
          <a:endParaRPr lang="nl-NL"/>
        </a:p>
      </dgm:t>
    </dgm:pt>
    <dgm:pt modelId="{B5572A12-25AC-4CF6-889A-B9CA0221C445}" type="sibTrans" cxnId="{54AB3874-0EE1-41C8-B9A7-73C607ACB275}">
      <dgm:prSet/>
      <dgm:spPr/>
      <dgm:t>
        <a:bodyPr/>
        <a:lstStyle/>
        <a:p>
          <a:endParaRPr lang="nl-NL"/>
        </a:p>
      </dgm:t>
    </dgm:pt>
    <dgm:pt modelId="{795612D9-1F67-45F4-82C4-7177B8D39E67}">
      <dgm:prSet/>
      <dgm:spPr>
        <a:solidFill>
          <a:schemeClr val="accent2"/>
        </a:solidFill>
      </dgm:spPr>
      <dgm:t>
        <a:bodyPr/>
        <a:lstStyle/>
        <a:p>
          <a:r>
            <a:rPr lang="nl-NL" b="1" dirty="0">
              <a:solidFill>
                <a:schemeClr val="bg1"/>
              </a:solidFill>
            </a:rPr>
            <a:t>10 jaar</a:t>
          </a:r>
        </a:p>
      </dgm:t>
    </dgm:pt>
    <dgm:pt modelId="{E8679D77-F36E-4F71-8025-5031F76F0F14}" type="parTrans" cxnId="{C4D86ADB-CA41-4420-A29A-C39357A6C5A5}">
      <dgm:prSet/>
      <dgm:spPr/>
      <dgm:t>
        <a:bodyPr/>
        <a:lstStyle/>
        <a:p>
          <a:endParaRPr lang="nl-NL"/>
        </a:p>
      </dgm:t>
    </dgm:pt>
    <dgm:pt modelId="{44F604A4-CF0B-4582-9BC9-6F210D63E1AF}" type="sibTrans" cxnId="{C4D86ADB-CA41-4420-A29A-C39357A6C5A5}">
      <dgm:prSet/>
      <dgm:spPr/>
      <dgm:t>
        <a:bodyPr/>
        <a:lstStyle/>
        <a:p>
          <a:endParaRPr lang="nl-NL"/>
        </a:p>
      </dgm:t>
    </dgm:pt>
    <dgm:pt modelId="{9BE5C11A-BC51-4BCC-9ABD-10926107521E}" type="pres">
      <dgm:prSet presAssocID="{B45F0A2F-1FE7-416D-ADD8-72E0F392D34B}" presName="CompostProcess" presStyleCnt="0">
        <dgm:presLayoutVars>
          <dgm:dir/>
          <dgm:resizeHandles val="exact"/>
        </dgm:presLayoutVars>
      </dgm:prSet>
      <dgm:spPr/>
    </dgm:pt>
    <dgm:pt modelId="{9B2184AB-843C-4B42-8299-1200F36AD9B9}" type="pres">
      <dgm:prSet presAssocID="{B45F0A2F-1FE7-416D-ADD8-72E0F392D34B}" presName="arrow" presStyleLbl="bgShp" presStyleIdx="0" presStyleCnt="1" custLinFactNeighborY="-627"/>
      <dgm:spPr>
        <a:solidFill>
          <a:schemeClr val="accent2">
            <a:lumMod val="20000"/>
            <a:lumOff val="80000"/>
          </a:schemeClr>
        </a:solidFill>
      </dgm:spPr>
    </dgm:pt>
    <dgm:pt modelId="{3CC30100-C706-4C49-AD5A-5DBB62D508A7}" type="pres">
      <dgm:prSet presAssocID="{B45F0A2F-1FE7-416D-ADD8-72E0F392D34B}" presName="linearProcess" presStyleCnt="0"/>
      <dgm:spPr/>
    </dgm:pt>
    <dgm:pt modelId="{ACA9682D-B290-4363-80C4-8AE85C564DA8}" type="pres">
      <dgm:prSet presAssocID="{E48970D2-5923-4B9A-A757-C16B588EEF31}" presName="textNode" presStyleLbl="node1" presStyleIdx="0" presStyleCnt="10" custScaleX="170726">
        <dgm:presLayoutVars>
          <dgm:bulletEnabled val="1"/>
        </dgm:presLayoutVars>
      </dgm:prSet>
      <dgm:spPr/>
    </dgm:pt>
    <dgm:pt modelId="{E68661BB-589F-4FC7-8412-375CF1706962}" type="pres">
      <dgm:prSet presAssocID="{EE5FFDF7-869F-4FBB-B2A4-7FAFA70629E1}" presName="sibTrans" presStyleCnt="0"/>
      <dgm:spPr/>
    </dgm:pt>
    <dgm:pt modelId="{A16AB5EF-9E56-440D-94D3-4033FB87A218}" type="pres">
      <dgm:prSet presAssocID="{7E62F417-8F77-4C9E-8744-6580C5DF5D49}" presName="textNode" presStyleLbl="node1" presStyleIdx="1" presStyleCnt="10" custScaleX="230387">
        <dgm:presLayoutVars>
          <dgm:bulletEnabled val="1"/>
        </dgm:presLayoutVars>
      </dgm:prSet>
      <dgm:spPr/>
    </dgm:pt>
    <dgm:pt modelId="{78CDCECA-29E7-482D-A494-C347AD12E843}" type="pres">
      <dgm:prSet presAssocID="{92494A38-D90A-43D9-BF9A-70201F7D996D}" presName="sibTrans" presStyleCnt="0"/>
      <dgm:spPr/>
    </dgm:pt>
    <dgm:pt modelId="{90D1EC32-3B7C-4ECE-9A8B-A99082267BA7}" type="pres">
      <dgm:prSet presAssocID="{68027F6A-1E45-41B5-8BE2-A8F5D7AE0E24}" presName="textNode" presStyleLbl="node1" presStyleIdx="2" presStyleCnt="10" custScaleX="89804">
        <dgm:presLayoutVars>
          <dgm:bulletEnabled val="1"/>
        </dgm:presLayoutVars>
      </dgm:prSet>
      <dgm:spPr/>
    </dgm:pt>
    <dgm:pt modelId="{ADFC4DE9-6768-4A65-9E7B-BB3FF5FF40FD}" type="pres">
      <dgm:prSet presAssocID="{F7614D44-DF09-405D-AE31-71940FFE5906}" presName="sibTrans" presStyleCnt="0"/>
      <dgm:spPr/>
    </dgm:pt>
    <dgm:pt modelId="{9B3F2238-72A2-43F4-AE8E-500AC2D54FBF}" type="pres">
      <dgm:prSet presAssocID="{9F02CC69-E27B-4388-937F-DC8C1BF3EDC1}" presName="textNode" presStyleLbl="node1" presStyleIdx="3" presStyleCnt="10" custScaleX="86980">
        <dgm:presLayoutVars>
          <dgm:bulletEnabled val="1"/>
        </dgm:presLayoutVars>
      </dgm:prSet>
      <dgm:spPr/>
    </dgm:pt>
    <dgm:pt modelId="{AC47C0E0-9852-42A1-A439-0594479E8489}" type="pres">
      <dgm:prSet presAssocID="{28AE43FE-C797-4975-B4B7-6263544D4493}" presName="sibTrans" presStyleCnt="0"/>
      <dgm:spPr/>
    </dgm:pt>
    <dgm:pt modelId="{715F700B-4B6E-4D39-AACB-60FA6AA28BAC}" type="pres">
      <dgm:prSet presAssocID="{09F37692-1CD2-4F9C-87C5-ED9228CD0D6F}" presName="textNode" presStyleLbl="node1" presStyleIdx="4" presStyleCnt="10" custScaleX="85181">
        <dgm:presLayoutVars>
          <dgm:bulletEnabled val="1"/>
        </dgm:presLayoutVars>
      </dgm:prSet>
      <dgm:spPr/>
    </dgm:pt>
    <dgm:pt modelId="{59ACDCEE-605E-4389-B4EE-7F9557ECF014}" type="pres">
      <dgm:prSet presAssocID="{69EACB1B-49D3-435C-B235-9C54E797BCAF}" presName="sibTrans" presStyleCnt="0"/>
      <dgm:spPr/>
    </dgm:pt>
    <dgm:pt modelId="{3359780E-9704-4CA3-BA96-778AA79A099A}" type="pres">
      <dgm:prSet presAssocID="{EDEC6CF0-85EA-41D8-AD01-5F49AD5086E1}" presName="textNode" presStyleLbl="node1" presStyleIdx="5" presStyleCnt="10" custScaleX="86313">
        <dgm:presLayoutVars>
          <dgm:bulletEnabled val="1"/>
        </dgm:presLayoutVars>
      </dgm:prSet>
      <dgm:spPr/>
    </dgm:pt>
    <dgm:pt modelId="{E2346B07-290B-4FC9-9AE8-EA1AC780535D}" type="pres">
      <dgm:prSet presAssocID="{F5086337-B5B2-49BF-9C98-F29685C6A193}" presName="sibTrans" presStyleCnt="0"/>
      <dgm:spPr/>
    </dgm:pt>
    <dgm:pt modelId="{EA407829-60D8-4FA8-861D-16567B280A83}" type="pres">
      <dgm:prSet presAssocID="{FA3D8836-34FE-4DBE-BBA1-61B26350A4FA}" presName="textNode" presStyleLbl="node1" presStyleIdx="6" presStyleCnt="10" custScaleX="90237">
        <dgm:presLayoutVars>
          <dgm:bulletEnabled val="1"/>
        </dgm:presLayoutVars>
      </dgm:prSet>
      <dgm:spPr/>
    </dgm:pt>
    <dgm:pt modelId="{237E167A-4811-4E6F-BEE8-21A6A0C8375C}" type="pres">
      <dgm:prSet presAssocID="{F3DBC098-2452-4E67-8EFC-9F4BB33D710A}" presName="sibTrans" presStyleCnt="0"/>
      <dgm:spPr/>
    </dgm:pt>
    <dgm:pt modelId="{9FE8D347-900B-48BD-B8E0-DE3BA1C5C154}" type="pres">
      <dgm:prSet presAssocID="{27A2095E-904A-4634-A471-641BDF842001}" presName="textNode" presStyleLbl="node1" presStyleIdx="7" presStyleCnt="10">
        <dgm:presLayoutVars>
          <dgm:bulletEnabled val="1"/>
        </dgm:presLayoutVars>
      </dgm:prSet>
      <dgm:spPr/>
    </dgm:pt>
    <dgm:pt modelId="{66A1EE1D-5C13-48A4-973C-7027130DF7A3}" type="pres">
      <dgm:prSet presAssocID="{81CA7CB6-B9F9-4F0D-8A73-CA4A03D9F6EC}" presName="sibTrans" presStyleCnt="0"/>
      <dgm:spPr/>
    </dgm:pt>
    <dgm:pt modelId="{0958C418-1339-4B2B-964D-CA41EAD8F6DB}" type="pres">
      <dgm:prSet presAssocID="{DFBDD106-1881-4A33-AC81-A04FF8DFCE4B}" presName="textNode" presStyleLbl="node1" presStyleIdx="8" presStyleCnt="10" custLinFactNeighborY="-1471">
        <dgm:presLayoutVars>
          <dgm:bulletEnabled val="1"/>
        </dgm:presLayoutVars>
      </dgm:prSet>
      <dgm:spPr/>
    </dgm:pt>
    <dgm:pt modelId="{676E4D66-767A-487E-8020-899414323A43}" type="pres">
      <dgm:prSet presAssocID="{B5572A12-25AC-4CF6-889A-B9CA0221C445}" presName="sibTrans" presStyleCnt="0"/>
      <dgm:spPr/>
    </dgm:pt>
    <dgm:pt modelId="{5D9BA8DC-43D5-4F0E-B4A1-49343546C4AA}" type="pres">
      <dgm:prSet presAssocID="{795612D9-1F67-45F4-82C4-7177B8D39E67}" presName="textNode" presStyleLbl="node1" presStyleIdx="9" presStyleCnt="10">
        <dgm:presLayoutVars>
          <dgm:bulletEnabled val="1"/>
        </dgm:presLayoutVars>
      </dgm:prSet>
      <dgm:spPr/>
    </dgm:pt>
  </dgm:ptLst>
  <dgm:cxnLst>
    <dgm:cxn modelId="{25064C02-30CD-4D80-BBD0-413337FAFBC5}" type="presOf" srcId="{FA3D8836-34FE-4DBE-BBA1-61B26350A4FA}" destId="{EA407829-60D8-4FA8-861D-16567B280A83}" srcOrd="0" destOrd="0" presId="urn:microsoft.com/office/officeart/2005/8/layout/hProcess9"/>
    <dgm:cxn modelId="{59AEFE14-87B7-4DB1-9320-A7EAEC3A064D}" type="presOf" srcId="{09F37692-1CD2-4F9C-87C5-ED9228CD0D6F}" destId="{715F700B-4B6E-4D39-AACB-60FA6AA28BAC}" srcOrd="0" destOrd="0" presId="urn:microsoft.com/office/officeart/2005/8/layout/hProcess9"/>
    <dgm:cxn modelId="{E2BAAE1B-AE4F-4436-8D71-4B11244EEE8A}" srcId="{B45F0A2F-1FE7-416D-ADD8-72E0F392D34B}" destId="{27A2095E-904A-4634-A471-641BDF842001}" srcOrd="7" destOrd="0" parTransId="{B393EA9B-FB4A-458A-9B08-0A8B3A80AB9B}" sibTransId="{81CA7CB6-B9F9-4F0D-8A73-CA4A03D9F6EC}"/>
    <dgm:cxn modelId="{88E48F2A-39A0-47F7-AF03-D47F21887E44}" type="presOf" srcId="{B45F0A2F-1FE7-416D-ADD8-72E0F392D34B}" destId="{9BE5C11A-BC51-4BCC-9ABD-10926107521E}" srcOrd="0" destOrd="0" presId="urn:microsoft.com/office/officeart/2005/8/layout/hProcess9"/>
    <dgm:cxn modelId="{13B7743A-1783-4F14-A795-2500C3C372B8}" srcId="{B45F0A2F-1FE7-416D-ADD8-72E0F392D34B}" destId="{09F37692-1CD2-4F9C-87C5-ED9228CD0D6F}" srcOrd="4" destOrd="0" parTransId="{7C14BC0A-60F3-4283-8D66-0E020827C8F8}" sibTransId="{69EACB1B-49D3-435C-B235-9C54E797BCAF}"/>
    <dgm:cxn modelId="{11995149-A456-4CA3-97A8-B1518D17B878}" srcId="{B45F0A2F-1FE7-416D-ADD8-72E0F392D34B}" destId="{9F02CC69-E27B-4388-937F-DC8C1BF3EDC1}" srcOrd="3" destOrd="0" parTransId="{B20A4901-B01E-431C-9986-777F7B56DD49}" sibTransId="{28AE43FE-C797-4975-B4B7-6263544D4493}"/>
    <dgm:cxn modelId="{5695B44C-1C60-4812-BB1D-8251E5E82700}" type="presOf" srcId="{7E62F417-8F77-4C9E-8744-6580C5DF5D49}" destId="{A16AB5EF-9E56-440D-94D3-4033FB87A218}" srcOrd="0" destOrd="0" presId="urn:microsoft.com/office/officeart/2005/8/layout/hProcess9"/>
    <dgm:cxn modelId="{54AB3874-0EE1-41C8-B9A7-73C607ACB275}" srcId="{B45F0A2F-1FE7-416D-ADD8-72E0F392D34B}" destId="{DFBDD106-1881-4A33-AC81-A04FF8DFCE4B}" srcOrd="8" destOrd="0" parTransId="{98AC4417-018B-48D9-AF57-00119A58C83F}" sibTransId="{B5572A12-25AC-4CF6-889A-B9CA0221C445}"/>
    <dgm:cxn modelId="{8D1B2F79-480B-4474-9544-E230167E56B6}" type="presOf" srcId="{795612D9-1F67-45F4-82C4-7177B8D39E67}" destId="{5D9BA8DC-43D5-4F0E-B4A1-49343546C4AA}" srcOrd="0" destOrd="0" presId="urn:microsoft.com/office/officeart/2005/8/layout/hProcess9"/>
    <dgm:cxn modelId="{22DD5B81-8E73-4BC6-8CF9-6A3193F2C46C}" type="presOf" srcId="{27A2095E-904A-4634-A471-641BDF842001}" destId="{9FE8D347-900B-48BD-B8E0-DE3BA1C5C154}" srcOrd="0" destOrd="0" presId="urn:microsoft.com/office/officeart/2005/8/layout/hProcess9"/>
    <dgm:cxn modelId="{7E9555AA-7BB8-4A98-A225-C3F0B71342E0}" srcId="{B45F0A2F-1FE7-416D-ADD8-72E0F392D34B}" destId="{E48970D2-5923-4B9A-A757-C16B588EEF31}" srcOrd="0" destOrd="0" parTransId="{F3FE5874-E3A5-4287-90DA-3474B2AEDBFB}" sibTransId="{EE5FFDF7-869F-4FBB-B2A4-7FAFA70629E1}"/>
    <dgm:cxn modelId="{9A535FB0-13C3-457E-BB1B-3E6A0F123568}" srcId="{B45F0A2F-1FE7-416D-ADD8-72E0F392D34B}" destId="{FA3D8836-34FE-4DBE-BBA1-61B26350A4FA}" srcOrd="6" destOrd="0" parTransId="{F086BAD3-75B4-4265-9166-ED2CFACE2FB1}" sibTransId="{F3DBC098-2452-4E67-8EFC-9F4BB33D710A}"/>
    <dgm:cxn modelId="{174AC2B1-5146-43B0-A2D7-9CF14E5377F1}" type="presOf" srcId="{9F02CC69-E27B-4388-937F-DC8C1BF3EDC1}" destId="{9B3F2238-72A2-43F4-AE8E-500AC2D54FBF}" srcOrd="0" destOrd="0" presId="urn:microsoft.com/office/officeart/2005/8/layout/hProcess9"/>
    <dgm:cxn modelId="{655C83B8-ADF2-43D4-AFE5-7E22F34FF9CD}" type="presOf" srcId="{DFBDD106-1881-4A33-AC81-A04FF8DFCE4B}" destId="{0958C418-1339-4B2B-964D-CA41EAD8F6DB}" srcOrd="0" destOrd="0" presId="urn:microsoft.com/office/officeart/2005/8/layout/hProcess9"/>
    <dgm:cxn modelId="{8B810EBD-09AC-4226-B51A-CE14DCCE6258}" srcId="{B45F0A2F-1FE7-416D-ADD8-72E0F392D34B}" destId="{68027F6A-1E45-41B5-8BE2-A8F5D7AE0E24}" srcOrd="2" destOrd="0" parTransId="{1019FEB6-3A13-41B9-8C2C-F900B49CB320}" sibTransId="{F7614D44-DF09-405D-AE31-71940FFE5906}"/>
    <dgm:cxn modelId="{85253CC0-C64C-4C79-BFC4-A7EF7139601D}" srcId="{B45F0A2F-1FE7-416D-ADD8-72E0F392D34B}" destId="{7E62F417-8F77-4C9E-8744-6580C5DF5D49}" srcOrd="1" destOrd="0" parTransId="{BBDB3034-2791-4C06-86F8-9AB2E21F1D3C}" sibTransId="{92494A38-D90A-43D9-BF9A-70201F7D996D}"/>
    <dgm:cxn modelId="{7E4FB1C5-63C3-4AD8-834C-2C0C30F92A6A}" type="presOf" srcId="{EDEC6CF0-85EA-41D8-AD01-5F49AD5086E1}" destId="{3359780E-9704-4CA3-BA96-778AA79A099A}" srcOrd="0" destOrd="0" presId="urn:microsoft.com/office/officeart/2005/8/layout/hProcess9"/>
    <dgm:cxn modelId="{FB8193CB-E720-4321-9E57-E042AF17316E}" srcId="{B45F0A2F-1FE7-416D-ADD8-72E0F392D34B}" destId="{EDEC6CF0-85EA-41D8-AD01-5F49AD5086E1}" srcOrd="5" destOrd="0" parTransId="{8667537A-E0E9-4930-9D2C-26F78750DB4E}" sibTransId="{F5086337-B5B2-49BF-9C98-F29685C6A193}"/>
    <dgm:cxn modelId="{C4D86ADB-CA41-4420-A29A-C39357A6C5A5}" srcId="{B45F0A2F-1FE7-416D-ADD8-72E0F392D34B}" destId="{795612D9-1F67-45F4-82C4-7177B8D39E67}" srcOrd="9" destOrd="0" parTransId="{E8679D77-F36E-4F71-8025-5031F76F0F14}" sibTransId="{44F604A4-CF0B-4582-9BC9-6F210D63E1AF}"/>
    <dgm:cxn modelId="{29A8FBEE-0E2A-42F3-9C22-8580278E1D14}" type="presOf" srcId="{68027F6A-1E45-41B5-8BE2-A8F5D7AE0E24}" destId="{90D1EC32-3B7C-4ECE-9A8B-A99082267BA7}" srcOrd="0" destOrd="0" presId="urn:microsoft.com/office/officeart/2005/8/layout/hProcess9"/>
    <dgm:cxn modelId="{9FD5ACF1-88D5-47A0-BBCF-70DDBD81E903}" type="presOf" srcId="{E48970D2-5923-4B9A-A757-C16B588EEF31}" destId="{ACA9682D-B290-4363-80C4-8AE85C564DA8}" srcOrd="0" destOrd="0" presId="urn:microsoft.com/office/officeart/2005/8/layout/hProcess9"/>
    <dgm:cxn modelId="{212BAFD8-AF6A-4C88-8F2A-F78B3361AC50}" type="presParOf" srcId="{9BE5C11A-BC51-4BCC-9ABD-10926107521E}" destId="{9B2184AB-843C-4B42-8299-1200F36AD9B9}" srcOrd="0" destOrd="0" presId="urn:microsoft.com/office/officeart/2005/8/layout/hProcess9"/>
    <dgm:cxn modelId="{6688257A-C353-4EA7-A50D-D3BE3547A201}" type="presParOf" srcId="{9BE5C11A-BC51-4BCC-9ABD-10926107521E}" destId="{3CC30100-C706-4C49-AD5A-5DBB62D508A7}" srcOrd="1" destOrd="0" presId="urn:microsoft.com/office/officeart/2005/8/layout/hProcess9"/>
    <dgm:cxn modelId="{9DDE0541-ED4A-4DA1-915E-E3E0EEE0DE6F}" type="presParOf" srcId="{3CC30100-C706-4C49-AD5A-5DBB62D508A7}" destId="{ACA9682D-B290-4363-80C4-8AE85C564DA8}" srcOrd="0" destOrd="0" presId="urn:microsoft.com/office/officeart/2005/8/layout/hProcess9"/>
    <dgm:cxn modelId="{9E44CBC9-B132-48D4-BD42-06A2832F0470}" type="presParOf" srcId="{3CC30100-C706-4C49-AD5A-5DBB62D508A7}" destId="{E68661BB-589F-4FC7-8412-375CF1706962}" srcOrd="1" destOrd="0" presId="urn:microsoft.com/office/officeart/2005/8/layout/hProcess9"/>
    <dgm:cxn modelId="{4A274B39-8709-4203-A34B-71AA47D019F7}" type="presParOf" srcId="{3CC30100-C706-4C49-AD5A-5DBB62D508A7}" destId="{A16AB5EF-9E56-440D-94D3-4033FB87A218}" srcOrd="2" destOrd="0" presId="urn:microsoft.com/office/officeart/2005/8/layout/hProcess9"/>
    <dgm:cxn modelId="{44C32B0B-6E66-45F3-8438-D62AC8F98CFF}" type="presParOf" srcId="{3CC30100-C706-4C49-AD5A-5DBB62D508A7}" destId="{78CDCECA-29E7-482D-A494-C347AD12E843}" srcOrd="3" destOrd="0" presId="urn:microsoft.com/office/officeart/2005/8/layout/hProcess9"/>
    <dgm:cxn modelId="{0A6E8AE5-7F9D-4D4E-BD0D-5CD2F857DF2F}" type="presParOf" srcId="{3CC30100-C706-4C49-AD5A-5DBB62D508A7}" destId="{90D1EC32-3B7C-4ECE-9A8B-A99082267BA7}" srcOrd="4" destOrd="0" presId="urn:microsoft.com/office/officeart/2005/8/layout/hProcess9"/>
    <dgm:cxn modelId="{A537CDB6-C87C-4463-AE08-0E30E130D725}" type="presParOf" srcId="{3CC30100-C706-4C49-AD5A-5DBB62D508A7}" destId="{ADFC4DE9-6768-4A65-9E7B-BB3FF5FF40FD}" srcOrd="5" destOrd="0" presId="urn:microsoft.com/office/officeart/2005/8/layout/hProcess9"/>
    <dgm:cxn modelId="{0A1267C2-F698-4718-9FB1-86430921B5DE}" type="presParOf" srcId="{3CC30100-C706-4C49-AD5A-5DBB62D508A7}" destId="{9B3F2238-72A2-43F4-AE8E-500AC2D54FBF}" srcOrd="6" destOrd="0" presId="urn:microsoft.com/office/officeart/2005/8/layout/hProcess9"/>
    <dgm:cxn modelId="{9ABBDC74-6349-48D5-90A0-907C062BA27A}" type="presParOf" srcId="{3CC30100-C706-4C49-AD5A-5DBB62D508A7}" destId="{AC47C0E0-9852-42A1-A439-0594479E8489}" srcOrd="7" destOrd="0" presId="urn:microsoft.com/office/officeart/2005/8/layout/hProcess9"/>
    <dgm:cxn modelId="{E3994D17-B488-4F7B-8DB2-CCC93836CA72}" type="presParOf" srcId="{3CC30100-C706-4C49-AD5A-5DBB62D508A7}" destId="{715F700B-4B6E-4D39-AACB-60FA6AA28BAC}" srcOrd="8" destOrd="0" presId="urn:microsoft.com/office/officeart/2005/8/layout/hProcess9"/>
    <dgm:cxn modelId="{0D9EC03E-A6C1-4D78-85F1-3916F54C7974}" type="presParOf" srcId="{3CC30100-C706-4C49-AD5A-5DBB62D508A7}" destId="{59ACDCEE-605E-4389-B4EE-7F9557ECF014}" srcOrd="9" destOrd="0" presId="urn:microsoft.com/office/officeart/2005/8/layout/hProcess9"/>
    <dgm:cxn modelId="{2920F0AF-A05A-40CD-BBD6-289FF62A88B8}" type="presParOf" srcId="{3CC30100-C706-4C49-AD5A-5DBB62D508A7}" destId="{3359780E-9704-4CA3-BA96-778AA79A099A}" srcOrd="10" destOrd="0" presId="urn:microsoft.com/office/officeart/2005/8/layout/hProcess9"/>
    <dgm:cxn modelId="{E9B4D33F-3A63-4873-9A89-0B8B1BD67E24}" type="presParOf" srcId="{3CC30100-C706-4C49-AD5A-5DBB62D508A7}" destId="{E2346B07-290B-4FC9-9AE8-EA1AC780535D}" srcOrd="11" destOrd="0" presId="urn:microsoft.com/office/officeart/2005/8/layout/hProcess9"/>
    <dgm:cxn modelId="{1D8B03A7-10B5-434F-AF49-755165DA16B0}" type="presParOf" srcId="{3CC30100-C706-4C49-AD5A-5DBB62D508A7}" destId="{EA407829-60D8-4FA8-861D-16567B280A83}" srcOrd="12" destOrd="0" presId="urn:microsoft.com/office/officeart/2005/8/layout/hProcess9"/>
    <dgm:cxn modelId="{AED72623-E297-45E6-8473-F9143C893DEB}" type="presParOf" srcId="{3CC30100-C706-4C49-AD5A-5DBB62D508A7}" destId="{237E167A-4811-4E6F-BEE8-21A6A0C8375C}" srcOrd="13" destOrd="0" presId="urn:microsoft.com/office/officeart/2005/8/layout/hProcess9"/>
    <dgm:cxn modelId="{2131A2F1-4D82-46B1-A41F-52C5B1E9D8D3}" type="presParOf" srcId="{3CC30100-C706-4C49-AD5A-5DBB62D508A7}" destId="{9FE8D347-900B-48BD-B8E0-DE3BA1C5C154}" srcOrd="14" destOrd="0" presId="urn:microsoft.com/office/officeart/2005/8/layout/hProcess9"/>
    <dgm:cxn modelId="{B43250DD-8E97-4842-9931-C3F93232C6E2}" type="presParOf" srcId="{3CC30100-C706-4C49-AD5A-5DBB62D508A7}" destId="{66A1EE1D-5C13-48A4-973C-7027130DF7A3}" srcOrd="15" destOrd="0" presId="urn:microsoft.com/office/officeart/2005/8/layout/hProcess9"/>
    <dgm:cxn modelId="{B987B846-2EFB-4A01-A9E6-CB2600864640}" type="presParOf" srcId="{3CC30100-C706-4C49-AD5A-5DBB62D508A7}" destId="{0958C418-1339-4B2B-964D-CA41EAD8F6DB}" srcOrd="16" destOrd="0" presId="urn:microsoft.com/office/officeart/2005/8/layout/hProcess9"/>
    <dgm:cxn modelId="{9814D3B3-13F4-4581-9214-2D82493B916E}" type="presParOf" srcId="{3CC30100-C706-4C49-AD5A-5DBB62D508A7}" destId="{676E4D66-767A-487E-8020-899414323A43}" srcOrd="17" destOrd="0" presId="urn:microsoft.com/office/officeart/2005/8/layout/hProcess9"/>
    <dgm:cxn modelId="{3DA31063-AFF4-481A-8F47-D626B2B6EC94}" type="presParOf" srcId="{3CC30100-C706-4C49-AD5A-5DBB62D508A7}" destId="{5D9BA8DC-43D5-4F0E-B4A1-49343546C4AA}" srcOrd="1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45F0A2F-1FE7-416D-ADD8-72E0F392D34B}" type="doc">
      <dgm:prSet loTypeId="urn:microsoft.com/office/officeart/2005/8/layout/hProcess9" loCatId="process" qsTypeId="urn:microsoft.com/office/officeart/2005/8/quickstyle/simple1" qsCatId="simple" csTypeId="urn:microsoft.com/office/officeart/2005/8/colors/accent1_2" csCatId="accent1" phldr="1"/>
      <dgm:spPr/>
    </dgm:pt>
    <dgm:pt modelId="{E48970D2-5923-4B9A-A757-C16B588EEF31}">
      <dgm:prSet phldrT="[Text]" custT="1"/>
      <dgm:spPr>
        <a:solidFill>
          <a:schemeClr val="accent2"/>
        </a:solidFill>
      </dgm:spPr>
      <dgm:t>
        <a:bodyPr/>
        <a:lstStyle/>
        <a:p>
          <a:r>
            <a:rPr lang="nl-NL" sz="1800" b="1" dirty="0">
              <a:solidFill>
                <a:schemeClr val="bg1"/>
              </a:solidFill>
            </a:rPr>
            <a:t>zwangerschap</a:t>
          </a:r>
        </a:p>
      </dgm:t>
    </dgm:pt>
    <dgm:pt modelId="{F3FE5874-E3A5-4287-90DA-3474B2AEDBFB}" type="parTrans" cxnId="{7E9555AA-7BB8-4A98-A225-C3F0B71342E0}">
      <dgm:prSet/>
      <dgm:spPr/>
      <dgm:t>
        <a:bodyPr/>
        <a:lstStyle/>
        <a:p>
          <a:endParaRPr lang="nl-NL"/>
        </a:p>
      </dgm:t>
    </dgm:pt>
    <dgm:pt modelId="{EE5FFDF7-869F-4FBB-B2A4-7FAFA70629E1}" type="sibTrans" cxnId="{7E9555AA-7BB8-4A98-A225-C3F0B71342E0}">
      <dgm:prSet/>
      <dgm:spPr/>
      <dgm:t>
        <a:bodyPr/>
        <a:lstStyle/>
        <a:p>
          <a:endParaRPr lang="nl-NL"/>
        </a:p>
      </dgm:t>
    </dgm:pt>
    <dgm:pt modelId="{7E62F417-8F77-4C9E-8744-6580C5DF5D49}">
      <dgm:prSet phldrT="[Text]"/>
      <dgm:spPr>
        <a:solidFill>
          <a:schemeClr val="accent2"/>
        </a:solidFill>
      </dgm:spPr>
      <dgm:t>
        <a:bodyPr/>
        <a:lstStyle/>
        <a:p>
          <a:r>
            <a:rPr lang="nl-NL" b="1" dirty="0">
              <a:solidFill>
                <a:schemeClr val="bg1"/>
              </a:solidFill>
            </a:rPr>
            <a:t>1</a:t>
          </a:r>
          <a:r>
            <a:rPr lang="nl-NL" b="1" baseline="30000" dirty="0">
              <a:solidFill>
                <a:schemeClr val="bg1"/>
              </a:solidFill>
            </a:rPr>
            <a:t>e</a:t>
          </a:r>
          <a:r>
            <a:rPr lang="nl-NL" b="1" dirty="0">
              <a:solidFill>
                <a:schemeClr val="bg1"/>
              </a:solidFill>
            </a:rPr>
            <a:t> zes maanden</a:t>
          </a:r>
        </a:p>
      </dgm:t>
    </dgm:pt>
    <dgm:pt modelId="{BBDB3034-2791-4C06-86F8-9AB2E21F1D3C}" type="parTrans" cxnId="{85253CC0-C64C-4C79-BFC4-A7EF7139601D}">
      <dgm:prSet/>
      <dgm:spPr/>
      <dgm:t>
        <a:bodyPr/>
        <a:lstStyle/>
        <a:p>
          <a:endParaRPr lang="nl-NL"/>
        </a:p>
      </dgm:t>
    </dgm:pt>
    <dgm:pt modelId="{92494A38-D90A-43D9-BF9A-70201F7D996D}" type="sibTrans" cxnId="{85253CC0-C64C-4C79-BFC4-A7EF7139601D}">
      <dgm:prSet/>
      <dgm:spPr/>
      <dgm:t>
        <a:bodyPr/>
        <a:lstStyle/>
        <a:p>
          <a:endParaRPr lang="nl-NL"/>
        </a:p>
      </dgm:t>
    </dgm:pt>
    <dgm:pt modelId="{68027F6A-1E45-41B5-8BE2-A8F5D7AE0E24}">
      <dgm:prSet phldrT="[Text]"/>
      <dgm:spPr>
        <a:solidFill>
          <a:schemeClr val="accent2"/>
        </a:solidFill>
      </dgm:spPr>
      <dgm:t>
        <a:bodyPr/>
        <a:lstStyle/>
        <a:p>
          <a:r>
            <a:rPr lang="nl-NL" b="1" dirty="0">
              <a:solidFill>
                <a:schemeClr val="bg1"/>
              </a:solidFill>
            </a:rPr>
            <a:t>1 jaar</a:t>
          </a:r>
        </a:p>
      </dgm:t>
    </dgm:pt>
    <dgm:pt modelId="{1019FEB6-3A13-41B9-8C2C-F900B49CB320}" type="parTrans" cxnId="{8B810EBD-09AC-4226-B51A-CE14DCCE6258}">
      <dgm:prSet/>
      <dgm:spPr/>
      <dgm:t>
        <a:bodyPr/>
        <a:lstStyle/>
        <a:p>
          <a:endParaRPr lang="nl-NL"/>
        </a:p>
      </dgm:t>
    </dgm:pt>
    <dgm:pt modelId="{F7614D44-DF09-405D-AE31-71940FFE5906}" type="sibTrans" cxnId="{8B810EBD-09AC-4226-B51A-CE14DCCE6258}">
      <dgm:prSet/>
      <dgm:spPr/>
      <dgm:t>
        <a:bodyPr/>
        <a:lstStyle/>
        <a:p>
          <a:endParaRPr lang="nl-NL"/>
        </a:p>
      </dgm:t>
    </dgm:pt>
    <dgm:pt modelId="{9F02CC69-E27B-4388-937F-DC8C1BF3EDC1}">
      <dgm:prSet phldrT="[Text]"/>
      <dgm:spPr>
        <a:solidFill>
          <a:schemeClr val="accent2"/>
        </a:solidFill>
      </dgm:spPr>
      <dgm:t>
        <a:bodyPr/>
        <a:lstStyle/>
        <a:p>
          <a:r>
            <a:rPr lang="nl-NL" b="1" dirty="0">
              <a:solidFill>
                <a:schemeClr val="bg1"/>
              </a:solidFill>
            </a:rPr>
            <a:t>2,5 jaar </a:t>
          </a:r>
        </a:p>
      </dgm:t>
    </dgm:pt>
    <dgm:pt modelId="{B20A4901-B01E-431C-9986-777F7B56DD49}" type="parTrans" cxnId="{11995149-A456-4CA3-97A8-B1518D17B878}">
      <dgm:prSet/>
      <dgm:spPr/>
      <dgm:t>
        <a:bodyPr/>
        <a:lstStyle/>
        <a:p>
          <a:endParaRPr lang="nl-NL"/>
        </a:p>
      </dgm:t>
    </dgm:pt>
    <dgm:pt modelId="{28AE43FE-C797-4975-B4B7-6263544D4493}" type="sibTrans" cxnId="{11995149-A456-4CA3-97A8-B1518D17B878}">
      <dgm:prSet/>
      <dgm:spPr/>
      <dgm:t>
        <a:bodyPr/>
        <a:lstStyle/>
        <a:p>
          <a:endParaRPr lang="nl-NL"/>
        </a:p>
      </dgm:t>
    </dgm:pt>
    <dgm:pt modelId="{09F37692-1CD2-4F9C-87C5-ED9228CD0D6F}">
      <dgm:prSet phldrT="[Text]"/>
      <dgm:spPr>
        <a:solidFill>
          <a:schemeClr val="accent2"/>
        </a:solidFill>
      </dgm:spPr>
      <dgm:t>
        <a:bodyPr/>
        <a:lstStyle/>
        <a:p>
          <a:r>
            <a:rPr lang="nl-NL" b="1" dirty="0">
              <a:solidFill>
                <a:schemeClr val="bg1"/>
              </a:solidFill>
            </a:rPr>
            <a:t>4 jaar </a:t>
          </a:r>
        </a:p>
      </dgm:t>
    </dgm:pt>
    <dgm:pt modelId="{7C14BC0A-60F3-4283-8D66-0E020827C8F8}" type="parTrans" cxnId="{13B7743A-1783-4F14-A795-2500C3C372B8}">
      <dgm:prSet/>
      <dgm:spPr/>
      <dgm:t>
        <a:bodyPr/>
        <a:lstStyle/>
        <a:p>
          <a:endParaRPr lang="nl-NL"/>
        </a:p>
      </dgm:t>
    </dgm:pt>
    <dgm:pt modelId="{69EACB1B-49D3-435C-B235-9C54E797BCAF}" type="sibTrans" cxnId="{13B7743A-1783-4F14-A795-2500C3C372B8}">
      <dgm:prSet/>
      <dgm:spPr/>
      <dgm:t>
        <a:bodyPr/>
        <a:lstStyle/>
        <a:p>
          <a:endParaRPr lang="nl-NL"/>
        </a:p>
      </dgm:t>
    </dgm:pt>
    <dgm:pt modelId="{EDEC6CF0-85EA-41D8-AD01-5F49AD5086E1}">
      <dgm:prSet phldrT="[Text]"/>
      <dgm:spPr>
        <a:solidFill>
          <a:schemeClr val="accent2"/>
        </a:solidFill>
      </dgm:spPr>
      <dgm:t>
        <a:bodyPr/>
        <a:lstStyle/>
        <a:p>
          <a:r>
            <a:rPr lang="nl-NL" b="1" dirty="0">
              <a:solidFill>
                <a:schemeClr val="bg1"/>
              </a:solidFill>
            </a:rPr>
            <a:t>5 jaar </a:t>
          </a:r>
        </a:p>
      </dgm:t>
    </dgm:pt>
    <dgm:pt modelId="{8667537A-E0E9-4930-9D2C-26F78750DB4E}" type="parTrans" cxnId="{FB8193CB-E720-4321-9E57-E042AF17316E}">
      <dgm:prSet/>
      <dgm:spPr/>
      <dgm:t>
        <a:bodyPr/>
        <a:lstStyle/>
        <a:p>
          <a:endParaRPr lang="nl-NL"/>
        </a:p>
      </dgm:t>
    </dgm:pt>
    <dgm:pt modelId="{F5086337-B5B2-49BF-9C98-F29685C6A193}" type="sibTrans" cxnId="{FB8193CB-E720-4321-9E57-E042AF17316E}">
      <dgm:prSet/>
      <dgm:spPr/>
      <dgm:t>
        <a:bodyPr/>
        <a:lstStyle/>
        <a:p>
          <a:endParaRPr lang="nl-NL"/>
        </a:p>
      </dgm:t>
    </dgm:pt>
    <dgm:pt modelId="{FA3D8836-34FE-4DBE-BBA1-61B26350A4FA}">
      <dgm:prSet/>
      <dgm:spPr>
        <a:solidFill>
          <a:schemeClr val="accent2"/>
        </a:solidFill>
      </dgm:spPr>
      <dgm:t>
        <a:bodyPr/>
        <a:lstStyle/>
        <a:p>
          <a:r>
            <a:rPr lang="nl-NL" b="1" dirty="0">
              <a:solidFill>
                <a:schemeClr val="bg1"/>
              </a:solidFill>
            </a:rPr>
            <a:t>6 jaar</a:t>
          </a:r>
        </a:p>
      </dgm:t>
    </dgm:pt>
    <dgm:pt modelId="{F086BAD3-75B4-4265-9166-ED2CFACE2FB1}" type="parTrans" cxnId="{9A535FB0-13C3-457E-BB1B-3E6A0F123568}">
      <dgm:prSet/>
      <dgm:spPr/>
      <dgm:t>
        <a:bodyPr/>
        <a:lstStyle/>
        <a:p>
          <a:endParaRPr lang="nl-NL"/>
        </a:p>
      </dgm:t>
    </dgm:pt>
    <dgm:pt modelId="{F3DBC098-2452-4E67-8EFC-9F4BB33D710A}" type="sibTrans" cxnId="{9A535FB0-13C3-457E-BB1B-3E6A0F123568}">
      <dgm:prSet/>
      <dgm:spPr/>
      <dgm:t>
        <a:bodyPr/>
        <a:lstStyle/>
        <a:p>
          <a:endParaRPr lang="nl-NL"/>
        </a:p>
      </dgm:t>
    </dgm:pt>
    <dgm:pt modelId="{27A2095E-904A-4634-A471-641BDF842001}">
      <dgm:prSet/>
      <dgm:spPr>
        <a:solidFill>
          <a:schemeClr val="accent2"/>
        </a:solidFill>
      </dgm:spPr>
      <dgm:t>
        <a:bodyPr/>
        <a:lstStyle/>
        <a:p>
          <a:r>
            <a:rPr lang="nl-NL" b="1" dirty="0">
              <a:solidFill>
                <a:schemeClr val="bg1"/>
              </a:solidFill>
            </a:rPr>
            <a:t>7 jaar</a:t>
          </a:r>
        </a:p>
      </dgm:t>
    </dgm:pt>
    <dgm:pt modelId="{B393EA9B-FB4A-458A-9B08-0A8B3A80AB9B}" type="parTrans" cxnId="{E2BAAE1B-AE4F-4436-8D71-4B11244EEE8A}">
      <dgm:prSet/>
      <dgm:spPr/>
      <dgm:t>
        <a:bodyPr/>
        <a:lstStyle/>
        <a:p>
          <a:endParaRPr lang="nl-NL"/>
        </a:p>
      </dgm:t>
    </dgm:pt>
    <dgm:pt modelId="{81CA7CB6-B9F9-4F0D-8A73-CA4A03D9F6EC}" type="sibTrans" cxnId="{E2BAAE1B-AE4F-4436-8D71-4B11244EEE8A}">
      <dgm:prSet/>
      <dgm:spPr/>
      <dgm:t>
        <a:bodyPr/>
        <a:lstStyle/>
        <a:p>
          <a:endParaRPr lang="nl-NL"/>
        </a:p>
      </dgm:t>
    </dgm:pt>
    <dgm:pt modelId="{DFBDD106-1881-4A33-AC81-A04FF8DFCE4B}">
      <dgm:prSet/>
      <dgm:spPr>
        <a:solidFill>
          <a:schemeClr val="accent2"/>
        </a:solidFill>
      </dgm:spPr>
      <dgm:t>
        <a:bodyPr/>
        <a:lstStyle/>
        <a:p>
          <a:r>
            <a:rPr lang="nl-NL" b="1" dirty="0">
              <a:solidFill>
                <a:schemeClr val="bg1"/>
              </a:solidFill>
            </a:rPr>
            <a:t>8 jaar</a:t>
          </a:r>
        </a:p>
      </dgm:t>
    </dgm:pt>
    <dgm:pt modelId="{98AC4417-018B-48D9-AF57-00119A58C83F}" type="parTrans" cxnId="{54AB3874-0EE1-41C8-B9A7-73C607ACB275}">
      <dgm:prSet/>
      <dgm:spPr/>
      <dgm:t>
        <a:bodyPr/>
        <a:lstStyle/>
        <a:p>
          <a:endParaRPr lang="nl-NL"/>
        </a:p>
      </dgm:t>
    </dgm:pt>
    <dgm:pt modelId="{B5572A12-25AC-4CF6-889A-B9CA0221C445}" type="sibTrans" cxnId="{54AB3874-0EE1-41C8-B9A7-73C607ACB275}">
      <dgm:prSet/>
      <dgm:spPr/>
      <dgm:t>
        <a:bodyPr/>
        <a:lstStyle/>
        <a:p>
          <a:endParaRPr lang="nl-NL"/>
        </a:p>
      </dgm:t>
    </dgm:pt>
    <dgm:pt modelId="{795612D9-1F67-45F4-82C4-7177B8D39E67}">
      <dgm:prSet/>
      <dgm:spPr>
        <a:solidFill>
          <a:schemeClr val="accent2"/>
        </a:solidFill>
      </dgm:spPr>
      <dgm:t>
        <a:bodyPr/>
        <a:lstStyle/>
        <a:p>
          <a:r>
            <a:rPr lang="nl-NL" b="1" dirty="0">
              <a:solidFill>
                <a:schemeClr val="bg1"/>
              </a:solidFill>
            </a:rPr>
            <a:t>10 jaar</a:t>
          </a:r>
        </a:p>
      </dgm:t>
    </dgm:pt>
    <dgm:pt modelId="{E8679D77-F36E-4F71-8025-5031F76F0F14}" type="parTrans" cxnId="{C4D86ADB-CA41-4420-A29A-C39357A6C5A5}">
      <dgm:prSet/>
      <dgm:spPr/>
      <dgm:t>
        <a:bodyPr/>
        <a:lstStyle/>
        <a:p>
          <a:endParaRPr lang="nl-NL"/>
        </a:p>
      </dgm:t>
    </dgm:pt>
    <dgm:pt modelId="{44F604A4-CF0B-4582-9BC9-6F210D63E1AF}" type="sibTrans" cxnId="{C4D86ADB-CA41-4420-A29A-C39357A6C5A5}">
      <dgm:prSet/>
      <dgm:spPr/>
      <dgm:t>
        <a:bodyPr/>
        <a:lstStyle/>
        <a:p>
          <a:endParaRPr lang="nl-NL"/>
        </a:p>
      </dgm:t>
    </dgm:pt>
    <dgm:pt modelId="{9BE5C11A-BC51-4BCC-9ABD-10926107521E}" type="pres">
      <dgm:prSet presAssocID="{B45F0A2F-1FE7-416D-ADD8-72E0F392D34B}" presName="CompostProcess" presStyleCnt="0">
        <dgm:presLayoutVars>
          <dgm:dir/>
          <dgm:resizeHandles val="exact"/>
        </dgm:presLayoutVars>
      </dgm:prSet>
      <dgm:spPr/>
    </dgm:pt>
    <dgm:pt modelId="{9B2184AB-843C-4B42-8299-1200F36AD9B9}" type="pres">
      <dgm:prSet presAssocID="{B45F0A2F-1FE7-416D-ADD8-72E0F392D34B}" presName="arrow" presStyleLbl="bgShp" presStyleIdx="0" presStyleCnt="1" custLinFactNeighborY="-627"/>
      <dgm:spPr>
        <a:solidFill>
          <a:schemeClr val="accent2">
            <a:lumMod val="20000"/>
            <a:lumOff val="80000"/>
          </a:schemeClr>
        </a:solidFill>
      </dgm:spPr>
    </dgm:pt>
    <dgm:pt modelId="{3CC30100-C706-4C49-AD5A-5DBB62D508A7}" type="pres">
      <dgm:prSet presAssocID="{B45F0A2F-1FE7-416D-ADD8-72E0F392D34B}" presName="linearProcess" presStyleCnt="0"/>
      <dgm:spPr/>
    </dgm:pt>
    <dgm:pt modelId="{ACA9682D-B290-4363-80C4-8AE85C564DA8}" type="pres">
      <dgm:prSet presAssocID="{E48970D2-5923-4B9A-A757-C16B588EEF31}" presName="textNode" presStyleLbl="node1" presStyleIdx="0" presStyleCnt="10" custScaleX="170726">
        <dgm:presLayoutVars>
          <dgm:bulletEnabled val="1"/>
        </dgm:presLayoutVars>
      </dgm:prSet>
      <dgm:spPr/>
    </dgm:pt>
    <dgm:pt modelId="{E68661BB-589F-4FC7-8412-375CF1706962}" type="pres">
      <dgm:prSet presAssocID="{EE5FFDF7-869F-4FBB-B2A4-7FAFA70629E1}" presName="sibTrans" presStyleCnt="0"/>
      <dgm:spPr/>
    </dgm:pt>
    <dgm:pt modelId="{A16AB5EF-9E56-440D-94D3-4033FB87A218}" type="pres">
      <dgm:prSet presAssocID="{7E62F417-8F77-4C9E-8744-6580C5DF5D49}" presName="textNode" presStyleLbl="node1" presStyleIdx="1" presStyleCnt="10" custScaleX="230387">
        <dgm:presLayoutVars>
          <dgm:bulletEnabled val="1"/>
        </dgm:presLayoutVars>
      </dgm:prSet>
      <dgm:spPr/>
    </dgm:pt>
    <dgm:pt modelId="{78CDCECA-29E7-482D-A494-C347AD12E843}" type="pres">
      <dgm:prSet presAssocID="{92494A38-D90A-43D9-BF9A-70201F7D996D}" presName="sibTrans" presStyleCnt="0"/>
      <dgm:spPr/>
    </dgm:pt>
    <dgm:pt modelId="{90D1EC32-3B7C-4ECE-9A8B-A99082267BA7}" type="pres">
      <dgm:prSet presAssocID="{68027F6A-1E45-41B5-8BE2-A8F5D7AE0E24}" presName="textNode" presStyleLbl="node1" presStyleIdx="2" presStyleCnt="10" custScaleX="89804">
        <dgm:presLayoutVars>
          <dgm:bulletEnabled val="1"/>
        </dgm:presLayoutVars>
      </dgm:prSet>
      <dgm:spPr/>
    </dgm:pt>
    <dgm:pt modelId="{ADFC4DE9-6768-4A65-9E7B-BB3FF5FF40FD}" type="pres">
      <dgm:prSet presAssocID="{F7614D44-DF09-405D-AE31-71940FFE5906}" presName="sibTrans" presStyleCnt="0"/>
      <dgm:spPr/>
    </dgm:pt>
    <dgm:pt modelId="{9B3F2238-72A2-43F4-AE8E-500AC2D54FBF}" type="pres">
      <dgm:prSet presAssocID="{9F02CC69-E27B-4388-937F-DC8C1BF3EDC1}" presName="textNode" presStyleLbl="node1" presStyleIdx="3" presStyleCnt="10" custScaleX="86980">
        <dgm:presLayoutVars>
          <dgm:bulletEnabled val="1"/>
        </dgm:presLayoutVars>
      </dgm:prSet>
      <dgm:spPr/>
    </dgm:pt>
    <dgm:pt modelId="{AC47C0E0-9852-42A1-A439-0594479E8489}" type="pres">
      <dgm:prSet presAssocID="{28AE43FE-C797-4975-B4B7-6263544D4493}" presName="sibTrans" presStyleCnt="0"/>
      <dgm:spPr/>
    </dgm:pt>
    <dgm:pt modelId="{715F700B-4B6E-4D39-AACB-60FA6AA28BAC}" type="pres">
      <dgm:prSet presAssocID="{09F37692-1CD2-4F9C-87C5-ED9228CD0D6F}" presName="textNode" presStyleLbl="node1" presStyleIdx="4" presStyleCnt="10" custScaleX="85181">
        <dgm:presLayoutVars>
          <dgm:bulletEnabled val="1"/>
        </dgm:presLayoutVars>
      </dgm:prSet>
      <dgm:spPr/>
    </dgm:pt>
    <dgm:pt modelId="{59ACDCEE-605E-4389-B4EE-7F9557ECF014}" type="pres">
      <dgm:prSet presAssocID="{69EACB1B-49D3-435C-B235-9C54E797BCAF}" presName="sibTrans" presStyleCnt="0"/>
      <dgm:spPr/>
    </dgm:pt>
    <dgm:pt modelId="{3359780E-9704-4CA3-BA96-778AA79A099A}" type="pres">
      <dgm:prSet presAssocID="{EDEC6CF0-85EA-41D8-AD01-5F49AD5086E1}" presName="textNode" presStyleLbl="node1" presStyleIdx="5" presStyleCnt="10" custScaleX="86313">
        <dgm:presLayoutVars>
          <dgm:bulletEnabled val="1"/>
        </dgm:presLayoutVars>
      </dgm:prSet>
      <dgm:spPr/>
    </dgm:pt>
    <dgm:pt modelId="{E2346B07-290B-4FC9-9AE8-EA1AC780535D}" type="pres">
      <dgm:prSet presAssocID="{F5086337-B5B2-49BF-9C98-F29685C6A193}" presName="sibTrans" presStyleCnt="0"/>
      <dgm:spPr/>
    </dgm:pt>
    <dgm:pt modelId="{EA407829-60D8-4FA8-861D-16567B280A83}" type="pres">
      <dgm:prSet presAssocID="{FA3D8836-34FE-4DBE-BBA1-61B26350A4FA}" presName="textNode" presStyleLbl="node1" presStyleIdx="6" presStyleCnt="10" custScaleX="90237">
        <dgm:presLayoutVars>
          <dgm:bulletEnabled val="1"/>
        </dgm:presLayoutVars>
      </dgm:prSet>
      <dgm:spPr/>
    </dgm:pt>
    <dgm:pt modelId="{237E167A-4811-4E6F-BEE8-21A6A0C8375C}" type="pres">
      <dgm:prSet presAssocID="{F3DBC098-2452-4E67-8EFC-9F4BB33D710A}" presName="sibTrans" presStyleCnt="0"/>
      <dgm:spPr/>
    </dgm:pt>
    <dgm:pt modelId="{9FE8D347-900B-48BD-B8E0-DE3BA1C5C154}" type="pres">
      <dgm:prSet presAssocID="{27A2095E-904A-4634-A471-641BDF842001}" presName="textNode" presStyleLbl="node1" presStyleIdx="7" presStyleCnt="10">
        <dgm:presLayoutVars>
          <dgm:bulletEnabled val="1"/>
        </dgm:presLayoutVars>
      </dgm:prSet>
      <dgm:spPr/>
    </dgm:pt>
    <dgm:pt modelId="{66A1EE1D-5C13-48A4-973C-7027130DF7A3}" type="pres">
      <dgm:prSet presAssocID="{81CA7CB6-B9F9-4F0D-8A73-CA4A03D9F6EC}" presName="sibTrans" presStyleCnt="0"/>
      <dgm:spPr/>
    </dgm:pt>
    <dgm:pt modelId="{0958C418-1339-4B2B-964D-CA41EAD8F6DB}" type="pres">
      <dgm:prSet presAssocID="{DFBDD106-1881-4A33-AC81-A04FF8DFCE4B}" presName="textNode" presStyleLbl="node1" presStyleIdx="8" presStyleCnt="10" custLinFactNeighborY="-1471">
        <dgm:presLayoutVars>
          <dgm:bulletEnabled val="1"/>
        </dgm:presLayoutVars>
      </dgm:prSet>
      <dgm:spPr/>
    </dgm:pt>
    <dgm:pt modelId="{676E4D66-767A-487E-8020-899414323A43}" type="pres">
      <dgm:prSet presAssocID="{B5572A12-25AC-4CF6-889A-B9CA0221C445}" presName="sibTrans" presStyleCnt="0"/>
      <dgm:spPr/>
    </dgm:pt>
    <dgm:pt modelId="{5D9BA8DC-43D5-4F0E-B4A1-49343546C4AA}" type="pres">
      <dgm:prSet presAssocID="{795612D9-1F67-45F4-82C4-7177B8D39E67}" presName="textNode" presStyleLbl="node1" presStyleIdx="9" presStyleCnt="10">
        <dgm:presLayoutVars>
          <dgm:bulletEnabled val="1"/>
        </dgm:presLayoutVars>
      </dgm:prSet>
      <dgm:spPr/>
    </dgm:pt>
  </dgm:ptLst>
  <dgm:cxnLst>
    <dgm:cxn modelId="{A829F604-3652-4044-A641-274EA058F6E3}" type="presOf" srcId="{7E62F417-8F77-4C9E-8744-6580C5DF5D49}" destId="{A16AB5EF-9E56-440D-94D3-4033FB87A218}" srcOrd="0" destOrd="0" presId="urn:microsoft.com/office/officeart/2005/8/layout/hProcess9"/>
    <dgm:cxn modelId="{E2BAAE1B-AE4F-4436-8D71-4B11244EEE8A}" srcId="{B45F0A2F-1FE7-416D-ADD8-72E0F392D34B}" destId="{27A2095E-904A-4634-A471-641BDF842001}" srcOrd="7" destOrd="0" parTransId="{B393EA9B-FB4A-458A-9B08-0A8B3A80AB9B}" sibTransId="{81CA7CB6-B9F9-4F0D-8A73-CA4A03D9F6EC}"/>
    <dgm:cxn modelId="{73FFA437-09C8-4A3E-962D-F810D3E99D10}" type="presOf" srcId="{9F02CC69-E27B-4388-937F-DC8C1BF3EDC1}" destId="{9B3F2238-72A2-43F4-AE8E-500AC2D54FBF}" srcOrd="0" destOrd="0" presId="urn:microsoft.com/office/officeart/2005/8/layout/hProcess9"/>
    <dgm:cxn modelId="{13B7743A-1783-4F14-A795-2500C3C372B8}" srcId="{B45F0A2F-1FE7-416D-ADD8-72E0F392D34B}" destId="{09F37692-1CD2-4F9C-87C5-ED9228CD0D6F}" srcOrd="4" destOrd="0" parTransId="{7C14BC0A-60F3-4283-8D66-0E020827C8F8}" sibTransId="{69EACB1B-49D3-435C-B235-9C54E797BCAF}"/>
    <dgm:cxn modelId="{EE860265-8513-4DA6-BE89-DCFF711F9F0B}" type="presOf" srcId="{795612D9-1F67-45F4-82C4-7177B8D39E67}" destId="{5D9BA8DC-43D5-4F0E-B4A1-49343546C4AA}" srcOrd="0" destOrd="0" presId="urn:microsoft.com/office/officeart/2005/8/layout/hProcess9"/>
    <dgm:cxn modelId="{6043EC46-BF5B-4C37-94C0-B6AA25CDEF75}" type="presOf" srcId="{EDEC6CF0-85EA-41D8-AD01-5F49AD5086E1}" destId="{3359780E-9704-4CA3-BA96-778AA79A099A}" srcOrd="0" destOrd="0" presId="urn:microsoft.com/office/officeart/2005/8/layout/hProcess9"/>
    <dgm:cxn modelId="{11995149-A456-4CA3-97A8-B1518D17B878}" srcId="{B45F0A2F-1FE7-416D-ADD8-72E0F392D34B}" destId="{9F02CC69-E27B-4388-937F-DC8C1BF3EDC1}" srcOrd="3" destOrd="0" parTransId="{B20A4901-B01E-431C-9986-777F7B56DD49}" sibTransId="{28AE43FE-C797-4975-B4B7-6263544D4493}"/>
    <dgm:cxn modelId="{CF1AD14E-FAF1-4D1F-BE49-AE53C7DAF5FD}" type="presOf" srcId="{E48970D2-5923-4B9A-A757-C16B588EEF31}" destId="{ACA9682D-B290-4363-80C4-8AE85C564DA8}" srcOrd="0" destOrd="0" presId="urn:microsoft.com/office/officeart/2005/8/layout/hProcess9"/>
    <dgm:cxn modelId="{0ED35D52-AAF3-4704-AD31-FFB00165FDB6}" type="presOf" srcId="{09F37692-1CD2-4F9C-87C5-ED9228CD0D6F}" destId="{715F700B-4B6E-4D39-AACB-60FA6AA28BAC}" srcOrd="0" destOrd="0" presId="urn:microsoft.com/office/officeart/2005/8/layout/hProcess9"/>
    <dgm:cxn modelId="{54AB3874-0EE1-41C8-B9A7-73C607ACB275}" srcId="{B45F0A2F-1FE7-416D-ADD8-72E0F392D34B}" destId="{DFBDD106-1881-4A33-AC81-A04FF8DFCE4B}" srcOrd="8" destOrd="0" parTransId="{98AC4417-018B-48D9-AF57-00119A58C83F}" sibTransId="{B5572A12-25AC-4CF6-889A-B9CA0221C445}"/>
    <dgm:cxn modelId="{36A7CB82-15B9-4157-AB9B-E54AAF0E6BD0}" type="presOf" srcId="{27A2095E-904A-4634-A471-641BDF842001}" destId="{9FE8D347-900B-48BD-B8E0-DE3BA1C5C154}" srcOrd="0" destOrd="0" presId="urn:microsoft.com/office/officeart/2005/8/layout/hProcess9"/>
    <dgm:cxn modelId="{CE4B0A83-8EC8-4466-9627-3E60674642E7}" type="presOf" srcId="{FA3D8836-34FE-4DBE-BBA1-61B26350A4FA}" destId="{EA407829-60D8-4FA8-861D-16567B280A83}" srcOrd="0" destOrd="0" presId="urn:microsoft.com/office/officeart/2005/8/layout/hProcess9"/>
    <dgm:cxn modelId="{DC038983-6BB2-4BDD-9C4C-9E8FEE9FB385}" type="presOf" srcId="{DFBDD106-1881-4A33-AC81-A04FF8DFCE4B}" destId="{0958C418-1339-4B2B-964D-CA41EAD8F6DB}" srcOrd="0" destOrd="0" presId="urn:microsoft.com/office/officeart/2005/8/layout/hProcess9"/>
    <dgm:cxn modelId="{7E9555AA-7BB8-4A98-A225-C3F0B71342E0}" srcId="{B45F0A2F-1FE7-416D-ADD8-72E0F392D34B}" destId="{E48970D2-5923-4B9A-A757-C16B588EEF31}" srcOrd="0" destOrd="0" parTransId="{F3FE5874-E3A5-4287-90DA-3474B2AEDBFB}" sibTransId="{EE5FFDF7-869F-4FBB-B2A4-7FAFA70629E1}"/>
    <dgm:cxn modelId="{9A535FB0-13C3-457E-BB1B-3E6A0F123568}" srcId="{B45F0A2F-1FE7-416D-ADD8-72E0F392D34B}" destId="{FA3D8836-34FE-4DBE-BBA1-61B26350A4FA}" srcOrd="6" destOrd="0" parTransId="{F086BAD3-75B4-4265-9166-ED2CFACE2FB1}" sibTransId="{F3DBC098-2452-4E67-8EFC-9F4BB33D710A}"/>
    <dgm:cxn modelId="{8B810EBD-09AC-4226-B51A-CE14DCCE6258}" srcId="{B45F0A2F-1FE7-416D-ADD8-72E0F392D34B}" destId="{68027F6A-1E45-41B5-8BE2-A8F5D7AE0E24}" srcOrd="2" destOrd="0" parTransId="{1019FEB6-3A13-41B9-8C2C-F900B49CB320}" sibTransId="{F7614D44-DF09-405D-AE31-71940FFE5906}"/>
    <dgm:cxn modelId="{85253CC0-C64C-4C79-BFC4-A7EF7139601D}" srcId="{B45F0A2F-1FE7-416D-ADD8-72E0F392D34B}" destId="{7E62F417-8F77-4C9E-8744-6580C5DF5D49}" srcOrd="1" destOrd="0" parTransId="{BBDB3034-2791-4C06-86F8-9AB2E21F1D3C}" sibTransId="{92494A38-D90A-43D9-BF9A-70201F7D996D}"/>
    <dgm:cxn modelId="{09065CCA-B46E-46B0-A962-E2BAE96A600C}" type="presOf" srcId="{68027F6A-1E45-41B5-8BE2-A8F5D7AE0E24}" destId="{90D1EC32-3B7C-4ECE-9A8B-A99082267BA7}" srcOrd="0" destOrd="0" presId="urn:microsoft.com/office/officeart/2005/8/layout/hProcess9"/>
    <dgm:cxn modelId="{FB8193CB-E720-4321-9E57-E042AF17316E}" srcId="{B45F0A2F-1FE7-416D-ADD8-72E0F392D34B}" destId="{EDEC6CF0-85EA-41D8-AD01-5F49AD5086E1}" srcOrd="5" destOrd="0" parTransId="{8667537A-E0E9-4930-9D2C-26F78750DB4E}" sibTransId="{F5086337-B5B2-49BF-9C98-F29685C6A193}"/>
    <dgm:cxn modelId="{C4D86ADB-CA41-4420-A29A-C39357A6C5A5}" srcId="{B45F0A2F-1FE7-416D-ADD8-72E0F392D34B}" destId="{795612D9-1F67-45F4-82C4-7177B8D39E67}" srcOrd="9" destOrd="0" parTransId="{E8679D77-F36E-4F71-8025-5031F76F0F14}" sibTransId="{44F604A4-CF0B-4582-9BC9-6F210D63E1AF}"/>
    <dgm:cxn modelId="{6B2670EF-4C6F-4151-AF8D-3EA3014A11D0}" type="presOf" srcId="{B45F0A2F-1FE7-416D-ADD8-72E0F392D34B}" destId="{9BE5C11A-BC51-4BCC-9ABD-10926107521E}" srcOrd="0" destOrd="0" presId="urn:microsoft.com/office/officeart/2005/8/layout/hProcess9"/>
    <dgm:cxn modelId="{BE4169F8-16EF-48D6-9BA7-52AF084F1C7B}" type="presParOf" srcId="{9BE5C11A-BC51-4BCC-9ABD-10926107521E}" destId="{9B2184AB-843C-4B42-8299-1200F36AD9B9}" srcOrd="0" destOrd="0" presId="urn:microsoft.com/office/officeart/2005/8/layout/hProcess9"/>
    <dgm:cxn modelId="{A6A3A603-A5FC-4F37-AD98-F42568605BB7}" type="presParOf" srcId="{9BE5C11A-BC51-4BCC-9ABD-10926107521E}" destId="{3CC30100-C706-4C49-AD5A-5DBB62D508A7}" srcOrd="1" destOrd="0" presId="urn:microsoft.com/office/officeart/2005/8/layout/hProcess9"/>
    <dgm:cxn modelId="{04C24643-1142-4E7B-AD0B-E886827FB887}" type="presParOf" srcId="{3CC30100-C706-4C49-AD5A-5DBB62D508A7}" destId="{ACA9682D-B290-4363-80C4-8AE85C564DA8}" srcOrd="0" destOrd="0" presId="urn:microsoft.com/office/officeart/2005/8/layout/hProcess9"/>
    <dgm:cxn modelId="{9088A9C9-6877-4368-B289-3175B7B5F189}" type="presParOf" srcId="{3CC30100-C706-4C49-AD5A-5DBB62D508A7}" destId="{E68661BB-589F-4FC7-8412-375CF1706962}" srcOrd="1" destOrd="0" presId="urn:microsoft.com/office/officeart/2005/8/layout/hProcess9"/>
    <dgm:cxn modelId="{33A1980C-1219-40C0-ACD3-3E7038FEEFEB}" type="presParOf" srcId="{3CC30100-C706-4C49-AD5A-5DBB62D508A7}" destId="{A16AB5EF-9E56-440D-94D3-4033FB87A218}" srcOrd="2" destOrd="0" presId="urn:microsoft.com/office/officeart/2005/8/layout/hProcess9"/>
    <dgm:cxn modelId="{39C7FAF2-F2E9-4BA5-8E44-FEEE4F7EDA79}" type="presParOf" srcId="{3CC30100-C706-4C49-AD5A-5DBB62D508A7}" destId="{78CDCECA-29E7-482D-A494-C347AD12E843}" srcOrd="3" destOrd="0" presId="urn:microsoft.com/office/officeart/2005/8/layout/hProcess9"/>
    <dgm:cxn modelId="{D6C4279B-DAF8-4648-AD23-BBBDE6825A8D}" type="presParOf" srcId="{3CC30100-C706-4C49-AD5A-5DBB62D508A7}" destId="{90D1EC32-3B7C-4ECE-9A8B-A99082267BA7}" srcOrd="4" destOrd="0" presId="urn:microsoft.com/office/officeart/2005/8/layout/hProcess9"/>
    <dgm:cxn modelId="{282A2788-6C7C-4EFC-B54A-7323841877E4}" type="presParOf" srcId="{3CC30100-C706-4C49-AD5A-5DBB62D508A7}" destId="{ADFC4DE9-6768-4A65-9E7B-BB3FF5FF40FD}" srcOrd="5" destOrd="0" presId="urn:microsoft.com/office/officeart/2005/8/layout/hProcess9"/>
    <dgm:cxn modelId="{02BC398C-AD94-44B7-B67E-7A74797CCFFD}" type="presParOf" srcId="{3CC30100-C706-4C49-AD5A-5DBB62D508A7}" destId="{9B3F2238-72A2-43F4-AE8E-500AC2D54FBF}" srcOrd="6" destOrd="0" presId="urn:microsoft.com/office/officeart/2005/8/layout/hProcess9"/>
    <dgm:cxn modelId="{EEE1BBD3-3329-40A2-ACC7-B9203771BEAA}" type="presParOf" srcId="{3CC30100-C706-4C49-AD5A-5DBB62D508A7}" destId="{AC47C0E0-9852-42A1-A439-0594479E8489}" srcOrd="7" destOrd="0" presId="urn:microsoft.com/office/officeart/2005/8/layout/hProcess9"/>
    <dgm:cxn modelId="{F5C0BFEA-CDC9-4486-9D8A-D77B02134D94}" type="presParOf" srcId="{3CC30100-C706-4C49-AD5A-5DBB62D508A7}" destId="{715F700B-4B6E-4D39-AACB-60FA6AA28BAC}" srcOrd="8" destOrd="0" presId="urn:microsoft.com/office/officeart/2005/8/layout/hProcess9"/>
    <dgm:cxn modelId="{14232A65-0268-4975-9D40-DC04D10B9703}" type="presParOf" srcId="{3CC30100-C706-4C49-AD5A-5DBB62D508A7}" destId="{59ACDCEE-605E-4389-B4EE-7F9557ECF014}" srcOrd="9" destOrd="0" presId="urn:microsoft.com/office/officeart/2005/8/layout/hProcess9"/>
    <dgm:cxn modelId="{70036387-D9E8-4C2F-A9D0-CEC33422A2F9}" type="presParOf" srcId="{3CC30100-C706-4C49-AD5A-5DBB62D508A7}" destId="{3359780E-9704-4CA3-BA96-778AA79A099A}" srcOrd="10" destOrd="0" presId="urn:microsoft.com/office/officeart/2005/8/layout/hProcess9"/>
    <dgm:cxn modelId="{32CFCDA8-ABEF-42B8-A66D-E4B0648AB53B}" type="presParOf" srcId="{3CC30100-C706-4C49-AD5A-5DBB62D508A7}" destId="{E2346B07-290B-4FC9-9AE8-EA1AC780535D}" srcOrd="11" destOrd="0" presId="urn:microsoft.com/office/officeart/2005/8/layout/hProcess9"/>
    <dgm:cxn modelId="{EA2EB233-5614-41FF-AE44-2FEF476BFB96}" type="presParOf" srcId="{3CC30100-C706-4C49-AD5A-5DBB62D508A7}" destId="{EA407829-60D8-4FA8-861D-16567B280A83}" srcOrd="12" destOrd="0" presId="urn:microsoft.com/office/officeart/2005/8/layout/hProcess9"/>
    <dgm:cxn modelId="{1D339030-F9BA-4B70-810E-59488F448FC7}" type="presParOf" srcId="{3CC30100-C706-4C49-AD5A-5DBB62D508A7}" destId="{237E167A-4811-4E6F-BEE8-21A6A0C8375C}" srcOrd="13" destOrd="0" presId="urn:microsoft.com/office/officeart/2005/8/layout/hProcess9"/>
    <dgm:cxn modelId="{A76D3299-DDDF-425A-A64F-8B7CAE3AB319}" type="presParOf" srcId="{3CC30100-C706-4C49-AD5A-5DBB62D508A7}" destId="{9FE8D347-900B-48BD-B8E0-DE3BA1C5C154}" srcOrd="14" destOrd="0" presId="urn:microsoft.com/office/officeart/2005/8/layout/hProcess9"/>
    <dgm:cxn modelId="{7F70DCC2-A627-4F45-8B25-10B061ACBFCD}" type="presParOf" srcId="{3CC30100-C706-4C49-AD5A-5DBB62D508A7}" destId="{66A1EE1D-5C13-48A4-973C-7027130DF7A3}" srcOrd="15" destOrd="0" presId="urn:microsoft.com/office/officeart/2005/8/layout/hProcess9"/>
    <dgm:cxn modelId="{96CCAAE4-70B5-4A3A-B3C3-5C37F83775D9}" type="presParOf" srcId="{3CC30100-C706-4C49-AD5A-5DBB62D508A7}" destId="{0958C418-1339-4B2B-964D-CA41EAD8F6DB}" srcOrd="16" destOrd="0" presId="urn:microsoft.com/office/officeart/2005/8/layout/hProcess9"/>
    <dgm:cxn modelId="{8DA24404-952A-4D37-9689-6FFC560648F7}" type="presParOf" srcId="{3CC30100-C706-4C49-AD5A-5DBB62D508A7}" destId="{676E4D66-767A-487E-8020-899414323A43}" srcOrd="17" destOrd="0" presId="urn:microsoft.com/office/officeart/2005/8/layout/hProcess9"/>
    <dgm:cxn modelId="{BE749E4E-1CF6-43F4-AC7E-617A546A8659}" type="presParOf" srcId="{3CC30100-C706-4C49-AD5A-5DBB62D508A7}" destId="{5D9BA8DC-43D5-4F0E-B4A1-49343546C4AA}" srcOrd="1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45F0A2F-1FE7-416D-ADD8-72E0F392D34B}" type="doc">
      <dgm:prSet loTypeId="urn:microsoft.com/office/officeart/2005/8/layout/hProcess9" loCatId="process" qsTypeId="urn:microsoft.com/office/officeart/2005/8/quickstyle/simple1" qsCatId="simple" csTypeId="urn:microsoft.com/office/officeart/2005/8/colors/accent1_2" csCatId="accent1" phldr="1"/>
      <dgm:spPr/>
    </dgm:pt>
    <dgm:pt modelId="{E48970D2-5923-4B9A-A757-C16B588EEF31}">
      <dgm:prSet phldrT="[Text]" custT="1"/>
      <dgm:spPr>
        <a:solidFill>
          <a:schemeClr val="accent2"/>
        </a:solidFill>
      </dgm:spPr>
      <dgm:t>
        <a:bodyPr/>
        <a:lstStyle/>
        <a:p>
          <a:r>
            <a:rPr lang="nl-NL" sz="1800" b="1" dirty="0">
              <a:solidFill>
                <a:schemeClr val="bg1"/>
              </a:solidFill>
            </a:rPr>
            <a:t>zwangerschap</a:t>
          </a:r>
        </a:p>
      </dgm:t>
    </dgm:pt>
    <dgm:pt modelId="{F3FE5874-E3A5-4287-90DA-3474B2AEDBFB}" type="parTrans" cxnId="{7E9555AA-7BB8-4A98-A225-C3F0B71342E0}">
      <dgm:prSet/>
      <dgm:spPr/>
      <dgm:t>
        <a:bodyPr/>
        <a:lstStyle/>
        <a:p>
          <a:endParaRPr lang="nl-NL"/>
        </a:p>
      </dgm:t>
    </dgm:pt>
    <dgm:pt modelId="{EE5FFDF7-869F-4FBB-B2A4-7FAFA70629E1}" type="sibTrans" cxnId="{7E9555AA-7BB8-4A98-A225-C3F0B71342E0}">
      <dgm:prSet/>
      <dgm:spPr/>
      <dgm:t>
        <a:bodyPr/>
        <a:lstStyle/>
        <a:p>
          <a:endParaRPr lang="nl-NL"/>
        </a:p>
      </dgm:t>
    </dgm:pt>
    <dgm:pt modelId="{7E62F417-8F77-4C9E-8744-6580C5DF5D49}">
      <dgm:prSet phldrT="[Text]"/>
      <dgm:spPr>
        <a:solidFill>
          <a:schemeClr val="accent2"/>
        </a:solidFill>
      </dgm:spPr>
      <dgm:t>
        <a:bodyPr/>
        <a:lstStyle/>
        <a:p>
          <a:r>
            <a:rPr lang="nl-NL" b="1" dirty="0">
              <a:solidFill>
                <a:schemeClr val="bg1"/>
              </a:solidFill>
            </a:rPr>
            <a:t>1</a:t>
          </a:r>
          <a:r>
            <a:rPr lang="nl-NL" b="1" baseline="30000" dirty="0">
              <a:solidFill>
                <a:schemeClr val="bg1"/>
              </a:solidFill>
            </a:rPr>
            <a:t>e</a:t>
          </a:r>
          <a:r>
            <a:rPr lang="nl-NL" b="1" dirty="0">
              <a:solidFill>
                <a:schemeClr val="bg1"/>
              </a:solidFill>
            </a:rPr>
            <a:t> zes maanden</a:t>
          </a:r>
        </a:p>
      </dgm:t>
    </dgm:pt>
    <dgm:pt modelId="{BBDB3034-2791-4C06-86F8-9AB2E21F1D3C}" type="parTrans" cxnId="{85253CC0-C64C-4C79-BFC4-A7EF7139601D}">
      <dgm:prSet/>
      <dgm:spPr/>
      <dgm:t>
        <a:bodyPr/>
        <a:lstStyle/>
        <a:p>
          <a:endParaRPr lang="nl-NL"/>
        </a:p>
      </dgm:t>
    </dgm:pt>
    <dgm:pt modelId="{92494A38-D90A-43D9-BF9A-70201F7D996D}" type="sibTrans" cxnId="{85253CC0-C64C-4C79-BFC4-A7EF7139601D}">
      <dgm:prSet/>
      <dgm:spPr/>
      <dgm:t>
        <a:bodyPr/>
        <a:lstStyle/>
        <a:p>
          <a:endParaRPr lang="nl-NL"/>
        </a:p>
      </dgm:t>
    </dgm:pt>
    <dgm:pt modelId="{68027F6A-1E45-41B5-8BE2-A8F5D7AE0E24}">
      <dgm:prSet phldrT="[Text]"/>
      <dgm:spPr>
        <a:solidFill>
          <a:schemeClr val="accent2"/>
        </a:solidFill>
      </dgm:spPr>
      <dgm:t>
        <a:bodyPr/>
        <a:lstStyle/>
        <a:p>
          <a:r>
            <a:rPr lang="nl-NL" b="1" dirty="0">
              <a:solidFill>
                <a:schemeClr val="bg1"/>
              </a:solidFill>
            </a:rPr>
            <a:t>1 jaar</a:t>
          </a:r>
        </a:p>
      </dgm:t>
    </dgm:pt>
    <dgm:pt modelId="{1019FEB6-3A13-41B9-8C2C-F900B49CB320}" type="parTrans" cxnId="{8B810EBD-09AC-4226-B51A-CE14DCCE6258}">
      <dgm:prSet/>
      <dgm:spPr/>
      <dgm:t>
        <a:bodyPr/>
        <a:lstStyle/>
        <a:p>
          <a:endParaRPr lang="nl-NL"/>
        </a:p>
      </dgm:t>
    </dgm:pt>
    <dgm:pt modelId="{F7614D44-DF09-405D-AE31-71940FFE5906}" type="sibTrans" cxnId="{8B810EBD-09AC-4226-B51A-CE14DCCE6258}">
      <dgm:prSet/>
      <dgm:spPr/>
      <dgm:t>
        <a:bodyPr/>
        <a:lstStyle/>
        <a:p>
          <a:endParaRPr lang="nl-NL"/>
        </a:p>
      </dgm:t>
    </dgm:pt>
    <dgm:pt modelId="{9F02CC69-E27B-4388-937F-DC8C1BF3EDC1}">
      <dgm:prSet phldrT="[Text]"/>
      <dgm:spPr>
        <a:solidFill>
          <a:schemeClr val="accent2"/>
        </a:solidFill>
      </dgm:spPr>
      <dgm:t>
        <a:bodyPr/>
        <a:lstStyle/>
        <a:p>
          <a:r>
            <a:rPr lang="nl-NL" b="1" dirty="0">
              <a:solidFill>
                <a:schemeClr val="bg1"/>
              </a:solidFill>
            </a:rPr>
            <a:t>2,5 jaar </a:t>
          </a:r>
        </a:p>
      </dgm:t>
    </dgm:pt>
    <dgm:pt modelId="{B20A4901-B01E-431C-9986-777F7B56DD49}" type="parTrans" cxnId="{11995149-A456-4CA3-97A8-B1518D17B878}">
      <dgm:prSet/>
      <dgm:spPr/>
      <dgm:t>
        <a:bodyPr/>
        <a:lstStyle/>
        <a:p>
          <a:endParaRPr lang="nl-NL"/>
        </a:p>
      </dgm:t>
    </dgm:pt>
    <dgm:pt modelId="{28AE43FE-C797-4975-B4B7-6263544D4493}" type="sibTrans" cxnId="{11995149-A456-4CA3-97A8-B1518D17B878}">
      <dgm:prSet/>
      <dgm:spPr/>
      <dgm:t>
        <a:bodyPr/>
        <a:lstStyle/>
        <a:p>
          <a:endParaRPr lang="nl-NL"/>
        </a:p>
      </dgm:t>
    </dgm:pt>
    <dgm:pt modelId="{09F37692-1CD2-4F9C-87C5-ED9228CD0D6F}">
      <dgm:prSet phldrT="[Text]"/>
      <dgm:spPr>
        <a:solidFill>
          <a:schemeClr val="accent2"/>
        </a:solidFill>
      </dgm:spPr>
      <dgm:t>
        <a:bodyPr/>
        <a:lstStyle/>
        <a:p>
          <a:r>
            <a:rPr lang="nl-NL" b="1" dirty="0">
              <a:solidFill>
                <a:schemeClr val="bg1"/>
              </a:solidFill>
            </a:rPr>
            <a:t>4 jaar </a:t>
          </a:r>
        </a:p>
      </dgm:t>
    </dgm:pt>
    <dgm:pt modelId="{7C14BC0A-60F3-4283-8D66-0E020827C8F8}" type="parTrans" cxnId="{13B7743A-1783-4F14-A795-2500C3C372B8}">
      <dgm:prSet/>
      <dgm:spPr/>
      <dgm:t>
        <a:bodyPr/>
        <a:lstStyle/>
        <a:p>
          <a:endParaRPr lang="nl-NL"/>
        </a:p>
      </dgm:t>
    </dgm:pt>
    <dgm:pt modelId="{69EACB1B-49D3-435C-B235-9C54E797BCAF}" type="sibTrans" cxnId="{13B7743A-1783-4F14-A795-2500C3C372B8}">
      <dgm:prSet/>
      <dgm:spPr/>
      <dgm:t>
        <a:bodyPr/>
        <a:lstStyle/>
        <a:p>
          <a:endParaRPr lang="nl-NL"/>
        </a:p>
      </dgm:t>
    </dgm:pt>
    <dgm:pt modelId="{EDEC6CF0-85EA-41D8-AD01-5F49AD5086E1}">
      <dgm:prSet phldrT="[Text]"/>
      <dgm:spPr>
        <a:solidFill>
          <a:schemeClr val="accent2"/>
        </a:solidFill>
      </dgm:spPr>
      <dgm:t>
        <a:bodyPr/>
        <a:lstStyle/>
        <a:p>
          <a:r>
            <a:rPr lang="nl-NL" b="1" dirty="0">
              <a:solidFill>
                <a:schemeClr val="bg1"/>
              </a:solidFill>
            </a:rPr>
            <a:t>5 jaar </a:t>
          </a:r>
        </a:p>
      </dgm:t>
    </dgm:pt>
    <dgm:pt modelId="{8667537A-E0E9-4930-9D2C-26F78750DB4E}" type="parTrans" cxnId="{FB8193CB-E720-4321-9E57-E042AF17316E}">
      <dgm:prSet/>
      <dgm:spPr/>
      <dgm:t>
        <a:bodyPr/>
        <a:lstStyle/>
        <a:p>
          <a:endParaRPr lang="nl-NL"/>
        </a:p>
      </dgm:t>
    </dgm:pt>
    <dgm:pt modelId="{F5086337-B5B2-49BF-9C98-F29685C6A193}" type="sibTrans" cxnId="{FB8193CB-E720-4321-9E57-E042AF17316E}">
      <dgm:prSet/>
      <dgm:spPr/>
      <dgm:t>
        <a:bodyPr/>
        <a:lstStyle/>
        <a:p>
          <a:endParaRPr lang="nl-NL"/>
        </a:p>
      </dgm:t>
    </dgm:pt>
    <dgm:pt modelId="{FA3D8836-34FE-4DBE-BBA1-61B26350A4FA}">
      <dgm:prSet/>
      <dgm:spPr>
        <a:solidFill>
          <a:schemeClr val="accent2"/>
        </a:solidFill>
      </dgm:spPr>
      <dgm:t>
        <a:bodyPr/>
        <a:lstStyle/>
        <a:p>
          <a:r>
            <a:rPr lang="nl-NL" b="1" dirty="0">
              <a:solidFill>
                <a:schemeClr val="bg1"/>
              </a:solidFill>
            </a:rPr>
            <a:t>6 jaar</a:t>
          </a:r>
        </a:p>
      </dgm:t>
    </dgm:pt>
    <dgm:pt modelId="{F086BAD3-75B4-4265-9166-ED2CFACE2FB1}" type="parTrans" cxnId="{9A535FB0-13C3-457E-BB1B-3E6A0F123568}">
      <dgm:prSet/>
      <dgm:spPr/>
      <dgm:t>
        <a:bodyPr/>
        <a:lstStyle/>
        <a:p>
          <a:endParaRPr lang="nl-NL"/>
        </a:p>
      </dgm:t>
    </dgm:pt>
    <dgm:pt modelId="{F3DBC098-2452-4E67-8EFC-9F4BB33D710A}" type="sibTrans" cxnId="{9A535FB0-13C3-457E-BB1B-3E6A0F123568}">
      <dgm:prSet/>
      <dgm:spPr/>
      <dgm:t>
        <a:bodyPr/>
        <a:lstStyle/>
        <a:p>
          <a:endParaRPr lang="nl-NL"/>
        </a:p>
      </dgm:t>
    </dgm:pt>
    <dgm:pt modelId="{27A2095E-904A-4634-A471-641BDF842001}">
      <dgm:prSet/>
      <dgm:spPr>
        <a:solidFill>
          <a:schemeClr val="accent2"/>
        </a:solidFill>
      </dgm:spPr>
      <dgm:t>
        <a:bodyPr/>
        <a:lstStyle/>
        <a:p>
          <a:r>
            <a:rPr lang="nl-NL" b="1" dirty="0">
              <a:solidFill>
                <a:schemeClr val="bg1"/>
              </a:solidFill>
            </a:rPr>
            <a:t>7 jaar</a:t>
          </a:r>
        </a:p>
      </dgm:t>
    </dgm:pt>
    <dgm:pt modelId="{B393EA9B-FB4A-458A-9B08-0A8B3A80AB9B}" type="parTrans" cxnId="{E2BAAE1B-AE4F-4436-8D71-4B11244EEE8A}">
      <dgm:prSet/>
      <dgm:spPr/>
      <dgm:t>
        <a:bodyPr/>
        <a:lstStyle/>
        <a:p>
          <a:endParaRPr lang="nl-NL"/>
        </a:p>
      </dgm:t>
    </dgm:pt>
    <dgm:pt modelId="{81CA7CB6-B9F9-4F0D-8A73-CA4A03D9F6EC}" type="sibTrans" cxnId="{E2BAAE1B-AE4F-4436-8D71-4B11244EEE8A}">
      <dgm:prSet/>
      <dgm:spPr/>
      <dgm:t>
        <a:bodyPr/>
        <a:lstStyle/>
        <a:p>
          <a:endParaRPr lang="nl-NL"/>
        </a:p>
      </dgm:t>
    </dgm:pt>
    <dgm:pt modelId="{DFBDD106-1881-4A33-AC81-A04FF8DFCE4B}">
      <dgm:prSet/>
      <dgm:spPr>
        <a:solidFill>
          <a:schemeClr val="accent2"/>
        </a:solidFill>
      </dgm:spPr>
      <dgm:t>
        <a:bodyPr/>
        <a:lstStyle/>
        <a:p>
          <a:r>
            <a:rPr lang="nl-NL" b="1" dirty="0">
              <a:solidFill>
                <a:schemeClr val="bg1"/>
              </a:solidFill>
            </a:rPr>
            <a:t>8 jaar</a:t>
          </a:r>
        </a:p>
      </dgm:t>
    </dgm:pt>
    <dgm:pt modelId="{98AC4417-018B-48D9-AF57-00119A58C83F}" type="parTrans" cxnId="{54AB3874-0EE1-41C8-B9A7-73C607ACB275}">
      <dgm:prSet/>
      <dgm:spPr/>
      <dgm:t>
        <a:bodyPr/>
        <a:lstStyle/>
        <a:p>
          <a:endParaRPr lang="nl-NL"/>
        </a:p>
      </dgm:t>
    </dgm:pt>
    <dgm:pt modelId="{B5572A12-25AC-4CF6-889A-B9CA0221C445}" type="sibTrans" cxnId="{54AB3874-0EE1-41C8-B9A7-73C607ACB275}">
      <dgm:prSet/>
      <dgm:spPr/>
      <dgm:t>
        <a:bodyPr/>
        <a:lstStyle/>
        <a:p>
          <a:endParaRPr lang="nl-NL"/>
        </a:p>
      </dgm:t>
    </dgm:pt>
    <dgm:pt modelId="{795612D9-1F67-45F4-82C4-7177B8D39E67}">
      <dgm:prSet/>
      <dgm:spPr>
        <a:solidFill>
          <a:schemeClr val="accent2"/>
        </a:solidFill>
      </dgm:spPr>
      <dgm:t>
        <a:bodyPr/>
        <a:lstStyle/>
        <a:p>
          <a:r>
            <a:rPr lang="nl-NL" b="1" dirty="0">
              <a:solidFill>
                <a:schemeClr val="bg1"/>
              </a:solidFill>
            </a:rPr>
            <a:t>10 jaar</a:t>
          </a:r>
        </a:p>
      </dgm:t>
    </dgm:pt>
    <dgm:pt modelId="{E8679D77-F36E-4F71-8025-5031F76F0F14}" type="parTrans" cxnId="{C4D86ADB-CA41-4420-A29A-C39357A6C5A5}">
      <dgm:prSet/>
      <dgm:spPr/>
      <dgm:t>
        <a:bodyPr/>
        <a:lstStyle/>
        <a:p>
          <a:endParaRPr lang="nl-NL"/>
        </a:p>
      </dgm:t>
    </dgm:pt>
    <dgm:pt modelId="{44F604A4-CF0B-4582-9BC9-6F210D63E1AF}" type="sibTrans" cxnId="{C4D86ADB-CA41-4420-A29A-C39357A6C5A5}">
      <dgm:prSet/>
      <dgm:spPr/>
      <dgm:t>
        <a:bodyPr/>
        <a:lstStyle/>
        <a:p>
          <a:endParaRPr lang="nl-NL"/>
        </a:p>
      </dgm:t>
    </dgm:pt>
    <dgm:pt modelId="{9BE5C11A-BC51-4BCC-9ABD-10926107521E}" type="pres">
      <dgm:prSet presAssocID="{B45F0A2F-1FE7-416D-ADD8-72E0F392D34B}" presName="CompostProcess" presStyleCnt="0">
        <dgm:presLayoutVars>
          <dgm:dir/>
          <dgm:resizeHandles val="exact"/>
        </dgm:presLayoutVars>
      </dgm:prSet>
      <dgm:spPr/>
    </dgm:pt>
    <dgm:pt modelId="{9B2184AB-843C-4B42-8299-1200F36AD9B9}" type="pres">
      <dgm:prSet presAssocID="{B45F0A2F-1FE7-416D-ADD8-72E0F392D34B}" presName="arrow" presStyleLbl="bgShp" presStyleIdx="0" presStyleCnt="1" custLinFactNeighborY="-627"/>
      <dgm:spPr>
        <a:solidFill>
          <a:schemeClr val="accent2">
            <a:lumMod val="20000"/>
            <a:lumOff val="80000"/>
          </a:schemeClr>
        </a:solidFill>
      </dgm:spPr>
    </dgm:pt>
    <dgm:pt modelId="{3CC30100-C706-4C49-AD5A-5DBB62D508A7}" type="pres">
      <dgm:prSet presAssocID="{B45F0A2F-1FE7-416D-ADD8-72E0F392D34B}" presName="linearProcess" presStyleCnt="0"/>
      <dgm:spPr/>
    </dgm:pt>
    <dgm:pt modelId="{ACA9682D-B290-4363-80C4-8AE85C564DA8}" type="pres">
      <dgm:prSet presAssocID="{E48970D2-5923-4B9A-A757-C16B588EEF31}" presName="textNode" presStyleLbl="node1" presStyleIdx="0" presStyleCnt="10" custScaleX="170726">
        <dgm:presLayoutVars>
          <dgm:bulletEnabled val="1"/>
        </dgm:presLayoutVars>
      </dgm:prSet>
      <dgm:spPr/>
    </dgm:pt>
    <dgm:pt modelId="{E68661BB-589F-4FC7-8412-375CF1706962}" type="pres">
      <dgm:prSet presAssocID="{EE5FFDF7-869F-4FBB-B2A4-7FAFA70629E1}" presName="sibTrans" presStyleCnt="0"/>
      <dgm:spPr/>
    </dgm:pt>
    <dgm:pt modelId="{A16AB5EF-9E56-440D-94D3-4033FB87A218}" type="pres">
      <dgm:prSet presAssocID="{7E62F417-8F77-4C9E-8744-6580C5DF5D49}" presName="textNode" presStyleLbl="node1" presStyleIdx="1" presStyleCnt="10" custScaleX="230387">
        <dgm:presLayoutVars>
          <dgm:bulletEnabled val="1"/>
        </dgm:presLayoutVars>
      </dgm:prSet>
      <dgm:spPr/>
    </dgm:pt>
    <dgm:pt modelId="{78CDCECA-29E7-482D-A494-C347AD12E843}" type="pres">
      <dgm:prSet presAssocID="{92494A38-D90A-43D9-BF9A-70201F7D996D}" presName="sibTrans" presStyleCnt="0"/>
      <dgm:spPr/>
    </dgm:pt>
    <dgm:pt modelId="{90D1EC32-3B7C-4ECE-9A8B-A99082267BA7}" type="pres">
      <dgm:prSet presAssocID="{68027F6A-1E45-41B5-8BE2-A8F5D7AE0E24}" presName="textNode" presStyleLbl="node1" presStyleIdx="2" presStyleCnt="10" custScaleX="89804">
        <dgm:presLayoutVars>
          <dgm:bulletEnabled val="1"/>
        </dgm:presLayoutVars>
      </dgm:prSet>
      <dgm:spPr/>
    </dgm:pt>
    <dgm:pt modelId="{ADFC4DE9-6768-4A65-9E7B-BB3FF5FF40FD}" type="pres">
      <dgm:prSet presAssocID="{F7614D44-DF09-405D-AE31-71940FFE5906}" presName="sibTrans" presStyleCnt="0"/>
      <dgm:spPr/>
    </dgm:pt>
    <dgm:pt modelId="{9B3F2238-72A2-43F4-AE8E-500AC2D54FBF}" type="pres">
      <dgm:prSet presAssocID="{9F02CC69-E27B-4388-937F-DC8C1BF3EDC1}" presName="textNode" presStyleLbl="node1" presStyleIdx="3" presStyleCnt="10" custScaleX="86980">
        <dgm:presLayoutVars>
          <dgm:bulletEnabled val="1"/>
        </dgm:presLayoutVars>
      </dgm:prSet>
      <dgm:spPr/>
    </dgm:pt>
    <dgm:pt modelId="{AC47C0E0-9852-42A1-A439-0594479E8489}" type="pres">
      <dgm:prSet presAssocID="{28AE43FE-C797-4975-B4B7-6263544D4493}" presName="sibTrans" presStyleCnt="0"/>
      <dgm:spPr/>
    </dgm:pt>
    <dgm:pt modelId="{715F700B-4B6E-4D39-AACB-60FA6AA28BAC}" type="pres">
      <dgm:prSet presAssocID="{09F37692-1CD2-4F9C-87C5-ED9228CD0D6F}" presName="textNode" presStyleLbl="node1" presStyleIdx="4" presStyleCnt="10" custScaleX="85181">
        <dgm:presLayoutVars>
          <dgm:bulletEnabled val="1"/>
        </dgm:presLayoutVars>
      </dgm:prSet>
      <dgm:spPr/>
    </dgm:pt>
    <dgm:pt modelId="{59ACDCEE-605E-4389-B4EE-7F9557ECF014}" type="pres">
      <dgm:prSet presAssocID="{69EACB1B-49D3-435C-B235-9C54E797BCAF}" presName="sibTrans" presStyleCnt="0"/>
      <dgm:spPr/>
    </dgm:pt>
    <dgm:pt modelId="{3359780E-9704-4CA3-BA96-778AA79A099A}" type="pres">
      <dgm:prSet presAssocID="{EDEC6CF0-85EA-41D8-AD01-5F49AD5086E1}" presName="textNode" presStyleLbl="node1" presStyleIdx="5" presStyleCnt="10" custScaleX="86313">
        <dgm:presLayoutVars>
          <dgm:bulletEnabled val="1"/>
        </dgm:presLayoutVars>
      </dgm:prSet>
      <dgm:spPr/>
    </dgm:pt>
    <dgm:pt modelId="{E2346B07-290B-4FC9-9AE8-EA1AC780535D}" type="pres">
      <dgm:prSet presAssocID="{F5086337-B5B2-49BF-9C98-F29685C6A193}" presName="sibTrans" presStyleCnt="0"/>
      <dgm:spPr/>
    </dgm:pt>
    <dgm:pt modelId="{EA407829-60D8-4FA8-861D-16567B280A83}" type="pres">
      <dgm:prSet presAssocID="{FA3D8836-34FE-4DBE-BBA1-61B26350A4FA}" presName="textNode" presStyleLbl="node1" presStyleIdx="6" presStyleCnt="10" custScaleX="90237">
        <dgm:presLayoutVars>
          <dgm:bulletEnabled val="1"/>
        </dgm:presLayoutVars>
      </dgm:prSet>
      <dgm:spPr/>
    </dgm:pt>
    <dgm:pt modelId="{237E167A-4811-4E6F-BEE8-21A6A0C8375C}" type="pres">
      <dgm:prSet presAssocID="{F3DBC098-2452-4E67-8EFC-9F4BB33D710A}" presName="sibTrans" presStyleCnt="0"/>
      <dgm:spPr/>
    </dgm:pt>
    <dgm:pt modelId="{9FE8D347-900B-48BD-B8E0-DE3BA1C5C154}" type="pres">
      <dgm:prSet presAssocID="{27A2095E-904A-4634-A471-641BDF842001}" presName="textNode" presStyleLbl="node1" presStyleIdx="7" presStyleCnt="10">
        <dgm:presLayoutVars>
          <dgm:bulletEnabled val="1"/>
        </dgm:presLayoutVars>
      </dgm:prSet>
      <dgm:spPr/>
    </dgm:pt>
    <dgm:pt modelId="{66A1EE1D-5C13-48A4-973C-7027130DF7A3}" type="pres">
      <dgm:prSet presAssocID="{81CA7CB6-B9F9-4F0D-8A73-CA4A03D9F6EC}" presName="sibTrans" presStyleCnt="0"/>
      <dgm:spPr/>
    </dgm:pt>
    <dgm:pt modelId="{0958C418-1339-4B2B-964D-CA41EAD8F6DB}" type="pres">
      <dgm:prSet presAssocID="{DFBDD106-1881-4A33-AC81-A04FF8DFCE4B}" presName="textNode" presStyleLbl="node1" presStyleIdx="8" presStyleCnt="10" custLinFactNeighborY="-1471">
        <dgm:presLayoutVars>
          <dgm:bulletEnabled val="1"/>
        </dgm:presLayoutVars>
      </dgm:prSet>
      <dgm:spPr/>
    </dgm:pt>
    <dgm:pt modelId="{676E4D66-767A-487E-8020-899414323A43}" type="pres">
      <dgm:prSet presAssocID="{B5572A12-25AC-4CF6-889A-B9CA0221C445}" presName="sibTrans" presStyleCnt="0"/>
      <dgm:spPr/>
    </dgm:pt>
    <dgm:pt modelId="{5D9BA8DC-43D5-4F0E-B4A1-49343546C4AA}" type="pres">
      <dgm:prSet presAssocID="{795612D9-1F67-45F4-82C4-7177B8D39E67}" presName="textNode" presStyleLbl="node1" presStyleIdx="9" presStyleCnt="10">
        <dgm:presLayoutVars>
          <dgm:bulletEnabled val="1"/>
        </dgm:presLayoutVars>
      </dgm:prSet>
      <dgm:spPr/>
    </dgm:pt>
  </dgm:ptLst>
  <dgm:cxnLst>
    <dgm:cxn modelId="{D22A0D17-8465-43B7-87CC-71D43C64F9A9}" type="presOf" srcId="{DFBDD106-1881-4A33-AC81-A04FF8DFCE4B}" destId="{0958C418-1339-4B2B-964D-CA41EAD8F6DB}" srcOrd="0" destOrd="0" presId="urn:microsoft.com/office/officeart/2005/8/layout/hProcess9"/>
    <dgm:cxn modelId="{E2BAAE1B-AE4F-4436-8D71-4B11244EEE8A}" srcId="{B45F0A2F-1FE7-416D-ADD8-72E0F392D34B}" destId="{27A2095E-904A-4634-A471-641BDF842001}" srcOrd="7" destOrd="0" parTransId="{B393EA9B-FB4A-458A-9B08-0A8B3A80AB9B}" sibTransId="{81CA7CB6-B9F9-4F0D-8A73-CA4A03D9F6EC}"/>
    <dgm:cxn modelId="{C6FB061C-EE2D-4B31-99C8-A33EBCC00D73}" type="presOf" srcId="{E48970D2-5923-4B9A-A757-C16B588EEF31}" destId="{ACA9682D-B290-4363-80C4-8AE85C564DA8}" srcOrd="0" destOrd="0" presId="urn:microsoft.com/office/officeart/2005/8/layout/hProcess9"/>
    <dgm:cxn modelId="{13B7743A-1783-4F14-A795-2500C3C372B8}" srcId="{B45F0A2F-1FE7-416D-ADD8-72E0F392D34B}" destId="{09F37692-1CD2-4F9C-87C5-ED9228CD0D6F}" srcOrd="4" destOrd="0" parTransId="{7C14BC0A-60F3-4283-8D66-0E020827C8F8}" sibTransId="{69EACB1B-49D3-435C-B235-9C54E797BCAF}"/>
    <dgm:cxn modelId="{0D69865D-E9FE-4E82-94AA-44C48D366846}" type="presOf" srcId="{7E62F417-8F77-4C9E-8744-6580C5DF5D49}" destId="{A16AB5EF-9E56-440D-94D3-4033FB87A218}" srcOrd="0" destOrd="0" presId="urn:microsoft.com/office/officeart/2005/8/layout/hProcess9"/>
    <dgm:cxn modelId="{DD6A1860-22AE-46CA-AAB8-AB2C5E33257F}" type="presOf" srcId="{795612D9-1F67-45F4-82C4-7177B8D39E67}" destId="{5D9BA8DC-43D5-4F0E-B4A1-49343546C4AA}" srcOrd="0" destOrd="0" presId="urn:microsoft.com/office/officeart/2005/8/layout/hProcess9"/>
    <dgm:cxn modelId="{11995149-A456-4CA3-97A8-B1518D17B878}" srcId="{B45F0A2F-1FE7-416D-ADD8-72E0F392D34B}" destId="{9F02CC69-E27B-4388-937F-DC8C1BF3EDC1}" srcOrd="3" destOrd="0" parTransId="{B20A4901-B01E-431C-9986-777F7B56DD49}" sibTransId="{28AE43FE-C797-4975-B4B7-6263544D4493}"/>
    <dgm:cxn modelId="{5CE18952-08BA-468C-B70C-E8A8093C946B}" type="presOf" srcId="{EDEC6CF0-85EA-41D8-AD01-5F49AD5086E1}" destId="{3359780E-9704-4CA3-BA96-778AA79A099A}" srcOrd="0" destOrd="0" presId="urn:microsoft.com/office/officeart/2005/8/layout/hProcess9"/>
    <dgm:cxn modelId="{54AB3874-0EE1-41C8-B9A7-73C607ACB275}" srcId="{B45F0A2F-1FE7-416D-ADD8-72E0F392D34B}" destId="{DFBDD106-1881-4A33-AC81-A04FF8DFCE4B}" srcOrd="8" destOrd="0" parTransId="{98AC4417-018B-48D9-AF57-00119A58C83F}" sibTransId="{B5572A12-25AC-4CF6-889A-B9CA0221C445}"/>
    <dgm:cxn modelId="{FFB60E56-13B2-4A62-8523-A1E7CFC8FAA6}" type="presOf" srcId="{68027F6A-1E45-41B5-8BE2-A8F5D7AE0E24}" destId="{90D1EC32-3B7C-4ECE-9A8B-A99082267BA7}" srcOrd="0" destOrd="0" presId="urn:microsoft.com/office/officeart/2005/8/layout/hProcess9"/>
    <dgm:cxn modelId="{7E9555AA-7BB8-4A98-A225-C3F0B71342E0}" srcId="{B45F0A2F-1FE7-416D-ADD8-72E0F392D34B}" destId="{E48970D2-5923-4B9A-A757-C16B588EEF31}" srcOrd="0" destOrd="0" parTransId="{F3FE5874-E3A5-4287-90DA-3474B2AEDBFB}" sibTransId="{EE5FFDF7-869F-4FBB-B2A4-7FAFA70629E1}"/>
    <dgm:cxn modelId="{9A535FB0-13C3-457E-BB1B-3E6A0F123568}" srcId="{B45F0A2F-1FE7-416D-ADD8-72E0F392D34B}" destId="{FA3D8836-34FE-4DBE-BBA1-61B26350A4FA}" srcOrd="6" destOrd="0" parTransId="{F086BAD3-75B4-4265-9166-ED2CFACE2FB1}" sibTransId="{F3DBC098-2452-4E67-8EFC-9F4BB33D710A}"/>
    <dgm:cxn modelId="{154EC0B7-E40B-4BA6-9ACD-E8DB8C6F16E6}" type="presOf" srcId="{9F02CC69-E27B-4388-937F-DC8C1BF3EDC1}" destId="{9B3F2238-72A2-43F4-AE8E-500AC2D54FBF}" srcOrd="0" destOrd="0" presId="urn:microsoft.com/office/officeart/2005/8/layout/hProcess9"/>
    <dgm:cxn modelId="{8B810EBD-09AC-4226-B51A-CE14DCCE6258}" srcId="{B45F0A2F-1FE7-416D-ADD8-72E0F392D34B}" destId="{68027F6A-1E45-41B5-8BE2-A8F5D7AE0E24}" srcOrd="2" destOrd="0" parTransId="{1019FEB6-3A13-41B9-8C2C-F900B49CB320}" sibTransId="{F7614D44-DF09-405D-AE31-71940FFE5906}"/>
    <dgm:cxn modelId="{85253CC0-C64C-4C79-BFC4-A7EF7139601D}" srcId="{B45F0A2F-1FE7-416D-ADD8-72E0F392D34B}" destId="{7E62F417-8F77-4C9E-8744-6580C5DF5D49}" srcOrd="1" destOrd="0" parTransId="{BBDB3034-2791-4C06-86F8-9AB2E21F1D3C}" sibTransId="{92494A38-D90A-43D9-BF9A-70201F7D996D}"/>
    <dgm:cxn modelId="{E3BDE5C3-00C0-4DEF-BA13-BA2BC383C7E0}" type="presOf" srcId="{09F37692-1CD2-4F9C-87C5-ED9228CD0D6F}" destId="{715F700B-4B6E-4D39-AACB-60FA6AA28BAC}" srcOrd="0" destOrd="0" presId="urn:microsoft.com/office/officeart/2005/8/layout/hProcess9"/>
    <dgm:cxn modelId="{FB8193CB-E720-4321-9E57-E042AF17316E}" srcId="{B45F0A2F-1FE7-416D-ADD8-72E0F392D34B}" destId="{EDEC6CF0-85EA-41D8-AD01-5F49AD5086E1}" srcOrd="5" destOrd="0" parTransId="{8667537A-E0E9-4930-9D2C-26F78750DB4E}" sibTransId="{F5086337-B5B2-49BF-9C98-F29685C6A193}"/>
    <dgm:cxn modelId="{6DFB32CC-5C43-461A-A261-EE9E2CEB3ED1}" type="presOf" srcId="{B45F0A2F-1FE7-416D-ADD8-72E0F392D34B}" destId="{9BE5C11A-BC51-4BCC-9ABD-10926107521E}" srcOrd="0" destOrd="0" presId="urn:microsoft.com/office/officeart/2005/8/layout/hProcess9"/>
    <dgm:cxn modelId="{E03853DA-1E53-4A43-BC0B-F0DD55EDF4A7}" type="presOf" srcId="{FA3D8836-34FE-4DBE-BBA1-61B26350A4FA}" destId="{EA407829-60D8-4FA8-861D-16567B280A83}" srcOrd="0" destOrd="0" presId="urn:microsoft.com/office/officeart/2005/8/layout/hProcess9"/>
    <dgm:cxn modelId="{C4D86ADB-CA41-4420-A29A-C39357A6C5A5}" srcId="{B45F0A2F-1FE7-416D-ADD8-72E0F392D34B}" destId="{795612D9-1F67-45F4-82C4-7177B8D39E67}" srcOrd="9" destOrd="0" parTransId="{E8679D77-F36E-4F71-8025-5031F76F0F14}" sibTransId="{44F604A4-CF0B-4582-9BC9-6F210D63E1AF}"/>
    <dgm:cxn modelId="{731822F7-0DC2-4195-9063-253C0C0220DB}" type="presOf" srcId="{27A2095E-904A-4634-A471-641BDF842001}" destId="{9FE8D347-900B-48BD-B8E0-DE3BA1C5C154}" srcOrd="0" destOrd="0" presId="urn:microsoft.com/office/officeart/2005/8/layout/hProcess9"/>
    <dgm:cxn modelId="{F9E01E89-AF7F-4997-A044-FD0C05E18E85}" type="presParOf" srcId="{9BE5C11A-BC51-4BCC-9ABD-10926107521E}" destId="{9B2184AB-843C-4B42-8299-1200F36AD9B9}" srcOrd="0" destOrd="0" presId="urn:microsoft.com/office/officeart/2005/8/layout/hProcess9"/>
    <dgm:cxn modelId="{7401C10C-80BA-4BE8-AB81-F2ED228587FF}" type="presParOf" srcId="{9BE5C11A-BC51-4BCC-9ABD-10926107521E}" destId="{3CC30100-C706-4C49-AD5A-5DBB62D508A7}" srcOrd="1" destOrd="0" presId="urn:microsoft.com/office/officeart/2005/8/layout/hProcess9"/>
    <dgm:cxn modelId="{09993E0E-6305-463D-86BE-EDF64B7F70F6}" type="presParOf" srcId="{3CC30100-C706-4C49-AD5A-5DBB62D508A7}" destId="{ACA9682D-B290-4363-80C4-8AE85C564DA8}" srcOrd="0" destOrd="0" presId="urn:microsoft.com/office/officeart/2005/8/layout/hProcess9"/>
    <dgm:cxn modelId="{228B129C-3C75-46F1-B30C-B44263B11D06}" type="presParOf" srcId="{3CC30100-C706-4C49-AD5A-5DBB62D508A7}" destId="{E68661BB-589F-4FC7-8412-375CF1706962}" srcOrd="1" destOrd="0" presId="urn:microsoft.com/office/officeart/2005/8/layout/hProcess9"/>
    <dgm:cxn modelId="{D441B762-8FBA-4EA1-81DF-907B5ECA371D}" type="presParOf" srcId="{3CC30100-C706-4C49-AD5A-5DBB62D508A7}" destId="{A16AB5EF-9E56-440D-94D3-4033FB87A218}" srcOrd="2" destOrd="0" presId="urn:microsoft.com/office/officeart/2005/8/layout/hProcess9"/>
    <dgm:cxn modelId="{FC35E638-CFA4-473C-864F-19A71B464C2E}" type="presParOf" srcId="{3CC30100-C706-4C49-AD5A-5DBB62D508A7}" destId="{78CDCECA-29E7-482D-A494-C347AD12E843}" srcOrd="3" destOrd="0" presId="urn:microsoft.com/office/officeart/2005/8/layout/hProcess9"/>
    <dgm:cxn modelId="{CD1EC22E-ED1C-4FFF-BA8C-4FA217425663}" type="presParOf" srcId="{3CC30100-C706-4C49-AD5A-5DBB62D508A7}" destId="{90D1EC32-3B7C-4ECE-9A8B-A99082267BA7}" srcOrd="4" destOrd="0" presId="urn:microsoft.com/office/officeart/2005/8/layout/hProcess9"/>
    <dgm:cxn modelId="{A9D01CBE-3626-4E57-9271-FEBE550515B0}" type="presParOf" srcId="{3CC30100-C706-4C49-AD5A-5DBB62D508A7}" destId="{ADFC4DE9-6768-4A65-9E7B-BB3FF5FF40FD}" srcOrd="5" destOrd="0" presId="urn:microsoft.com/office/officeart/2005/8/layout/hProcess9"/>
    <dgm:cxn modelId="{3DACAEB1-F8F2-40BB-A232-5175506A6ED1}" type="presParOf" srcId="{3CC30100-C706-4C49-AD5A-5DBB62D508A7}" destId="{9B3F2238-72A2-43F4-AE8E-500AC2D54FBF}" srcOrd="6" destOrd="0" presId="urn:microsoft.com/office/officeart/2005/8/layout/hProcess9"/>
    <dgm:cxn modelId="{967B7EB0-76FB-4A65-A3F9-F713F8EE2640}" type="presParOf" srcId="{3CC30100-C706-4C49-AD5A-5DBB62D508A7}" destId="{AC47C0E0-9852-42A1-A439-0594479E8489}" srcOrd="7" destOrd="0" presId="urn:microsoft.com/office/officeart/2005/8/layout/hProcess9"/>
    <dgm:cxn modelId="{A14A6AAD-11B0-4F5F-80CB-90C448B0F325}" type="presParOf" srcId="{3CC30100-C706-4C49-AD5A-5DBB62D508A7}" destId="{715F700B-4B6E-4D39-AACB-60FA6AA28BAC}" srcOrd="8" destOrd="0" presId="urn:microsoft.com/office/officeart/2005/8/layout/hProcess9"/>
    <dgm:cxn modelId="{5F908851-A434-4DCB-BE30-281A867E5B96}" type="presParOf" srcId="{3CC30100-C706-4C49-AD5A-5DBB62D508A7}" destId="{59ACDCEE-605E-4389-B4EE-7F9557ECF014}" srcOrd="9" destOrd="0" presId="urn:microsoft.com/office/officeart/2005/8/layout/hProcess9"/>
    <dgm:cxn modelId="{2586B0C0-B20D-4DA5-942C-98ABCA9E64E6}" type="presParOf" srcId="{3CC30100-C706-4C49-AD5A-5DBB62D508A7}" destId="{3359780E-9704-4CA3-BA96-778AA79A099A}" srcOrd="10" destOrd="0" presId="urn:microsoft.com/office/officeart/2005/8/layout/hProcess9"/>
    <dgm:cxn modelId="{7F08444C-28D0-478C-B043-342953086E78}" type="presParOf" srcId="{3CC30100-C706-4C49-AD5A-5DBB62D508A7}" destId="{E2346B07-290B-4FC9-9AE8-EA1AC780535D}" srcOrd="11" destOrd="0" presId="urn:microsoft.com/office/officeart/2005/8/layout/hProcess9"/>
    <dgm:cxn modelId="{67AAD5F7-C0FA-4EF5-A070-0C5842A7BFD4}" type="presParOf" srcId="{3CC30100-C706-4C49-AD5A-5DBB62D508A7}" destId="{EA407829-60D8-4FA8-861D-16567B280A83}" srcOrd="12" destOrd="0" presId="urn:microsoft.com/office/officeart/2005/8/layout/hProcess9"/>
    <dgm:cxn modelId="{E36394F2-E9F9-4D87-B077-D9F7A83CBB11}" type="presParOf" srcId="{3CC30100-C706-4C49-AD5A-5DBB62D508A7}" destId="{237E167A-4811-4E6F-BEE8-21A6A0C8375C}" srcOrd="13" destOrd="0" presId="urn:microsoft.com/office/officeart/2005/8/layout/hProcess9"/>
    <dgm:cxn modelId="{0D7429E7-0B16-4786-A342-0FEF2309A7B1}" type="presParOf" srcId="{3CC30100-C706-4C49-AD5A-5DBB62D508A7}" destId="{9FE8D347-900B-48BD-B8E0-DE3BA1C5C154}" srcOrd="14" destOrd="0" presId="urn:microsoft.com/office/officeart/2005/8/layout/hProcess9"/>
    <dgm:cxn modelId="{D94CAEDC-BD21-45A1-A03C-56BD1296C870}" type="presParOf" srcId="{3CC30100-C706-4C49-AD5A-5DBB62D508A7}" destId="{66A1EE1D-5C13-48A4-973C-7027130DF7A3}" srcOrd="15" destOrd="0" presId="urn:microsoft.com/office/officeart/2005/8/layout/hProcess9"/>
    <dgm:cxn modelId="{A8C73F2B-16C4-4F1F-8630-2AF230ACF851}" type="presParOf" srcId="{3CC30100-C706-4C49-AD5A-5DBB62D508A7}" destId="{0958C418-1339-4B2B-964D-CA41EAD8F6DB}" srcOrd="16" destOrd="0" presId="urn:microsoft.com/office/officeart/2005/8/layout/hProcess9"/>
    <dgm:cxn modelId="{ED2A7EC6-2B90-4E9C-B4AB-880B105CD80A}" type="presParOf" srcId="{3CC30100-C706-4C49-AD5A-5DBB62D508A7}" destId="{676E4D66-767A-487E-8020-899414323A43}" srcOrd="17" destOrd="0" presId="urn:microsoft.com/office/officeart/2005/8/layout/hProcess9"/>
    <dgm:cxn modelId="{3EFAFE88-C231-4D5E-B971-4A9231BA50F6}" type="presParOf" srcId="{3CC30100-C706-4C49-AD5A-5DBB62D508A7}" destId="{5D9BA8DC-43D5-4F0E-B4A1-49343546C4AA}" srcOrd="1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45F0A2F-1FE7-416D-ADD8-72E0F392D34B}" type="doc">
      <dgm:prSet loTypeId="urn:microsoft.com/office/officeart/2005/8/layout/hProcess9" loCatId="process" qsTypeId="urn:microsoft.com/office/officeart/2005/8/quickstyle/simple1" qsCatId="simple" csTypeId="urn:microsoft.com/office/officeart/2005/8/colors/accent1_2" csCatId="accent1" phldr="1"/>
      <dgm:spPr/>
    </dgm:pt>
    <dgm:pt modelId="{E48970D2-5923-4B9A-A757-C16B588EEF31}">
      <dgm:prSet phldrT="[Text]" custT="1"/>
      <dgm:spPr>
        <a:solidFill>
          <a:schemeClr val="accent2"/>
        </a:solidFill>
      </dgm:spPr>
      <dgm:t>
        <a:bodyPr/>
        <a:lstStyle/>
        <a:p>
          <a:r>
            <a:rPr lang="nl-NL" sz="1800" b="1" dirty="0">
              <a:solidFill>
                <a:schemeClr val="bg1"/>
              </a:solidFill>
            </a:rPr>
            <a:t>zwangerschap</a:t>
          </a:r>
        </a:p>
      </dgm:t>
    </dgm:pt>
    <dgm:pt modelId="{F3FE5874-E3A5-4287-90DA-3474B2AEDBFB}" type="parTrans" cxnId="{7E9555AA-7BB8-4A98-A225-C3F0B71342E0}">
      <dgm:prSet/>
      <dgm:spPr/>
      <dgm:t>
        <a:bodyPr/>
        <a:lstStyle/>
        <a:p>
          <a:endParaRPr lang="nl-NL"/>
        </a:p>
      </dgm:t>
    </dgm:pt>
    <dgm:pt modelId="{EE5FFDF7-869F-4FBB-B2A4-7FAFA70629E1}" type="sibTrans" cxnId="{7E9555AA-7BB8-4A98-A225-C3F0B71342E0}">
      <dgm:prSet/>
      <dgm:spPr/>
      <dgm:t>
        <a:bodyPr/>
        <a:lstStyle/>
        <a:p>
          <a:endParaRPr lang="nl-NL"/>
        </a:p>
      </dgm:t>
    </dgm:pt>
    <dgm:pt modelId="{7E62F417-8F77-4C9E-8744-6580C5DF5D49}">
      <dgm:prSet phldrT="[Text]"/>
      <dgm:spPr>
        <a:solidFill>
          <a:schemeClr val="accent2"/>
        </a:solidFill>
      </dgm:spPr>
      <dgm:t>
        <a:bodyPr/>
        <a:lstStyle/>
        <a:p>
          <a:r>
            <a:rPr lang="nl-NL" b="1" dirty="0">
              <a:solidFill>
                <a:schemeClr val="bg1"/>
              </a:solidFill>
            </a:rPr>
            <a:t>1</a:t>
          </a:r>
          <a:r>
            <a:rPr lang="nl-NL" b="1" baseline="30000" dirty="0">
              <a:solidFill>
                <a:schemeClr val="bg1"/>
              </a:solidFill>
            </a:rPr>
            <a:t>e</a:t>
          </a:r>
          <a:r>
            <a:rPr lang="nl-NL" b="1" dirty="0">
              <a:solidFill>
                <a:schemeClr val="bg1"/>
              </a:solidFill>
            </a:rPr>
            <a:t> zes maanden</a:t>
          </a:r>
        </a:p>
      </dgm:t>
    </dgm:pt>
    <dgm:pt modelId="{BBDB3034-2791-4C06-86F8-9AB2E21F1D3C}" type="parTrans" cxnId="{85253CC0-C64C-4C79-BFC4-A7EF7139601D}">
      <dgm:prSet/>
      <dgm:spPr/>
      <dgm:t>
        <a:bodyPr/>
        <a:lstStyle/>
        <a:p>
          <a:endParaRPr lang="nl-NL"/>
        </a:p>
      </dgm:t>
    </dgm:pt>
    <dgm:pt modelId="{92494A38-D90A-43D9-BF9A-70201F7D996D}" type="sibTrans" cxnId="{85253CC0-C64C-4C79-BFC4-A7EF7139601D}">
      <dgm:prSet/>
      <dgm:spPr/>
      <dgm:t>
        <a:bodyPr/>
        <a:lstStyle/>
        <a:p>
          <a:endParaRPr lang="nl-NL"/>
        </a:p>
      </dgm:t>
    </dgm:pt>
    <dgm:pt modelId="{68027F6A-1E45-41B5-8BE2-A8F5D7AE0E24}">
      <dgm:prSet phldrT="[Text]"/>
      <dgm:spPr>
        <a:solidFill>
          <a:schemeClr val="accent2"/>
        </a:solidFill>
      </dgm:spPr>
      <dgm:t>
        <a:bodyPr/>
        <a:lstStyle/>
        <a:p>
          <a:r>
            <a:rPr lang="nl-NL" b="1" dirty="0">
              <a:solidFill>
                <a:schemeClr val="bg1"/>
              </a:solidFill>
            </a:rPr>
            <a:t>1 jaar</a:t>
          </a:r>
        </a:p>
      </dgm:t>
    </dgm:pt>
    <dgm:pt modelId="{1019FEB6-3A13-41B9-8C2C-F900B49CB320}" type="parTrans" cxnId="{8B810EBD-09AC-4226-B51A-CE14DCCE6258}">
      <dgm:prSet/>
      <dgm:spPr/>
      <dgm:t>
        <a:bodyPr/>
        <a:lstStyle/>
        <a:p>
          <a:endParaRPr lang="nl-NL"/>
        </a:p>
      </dgm:t>
    </dgm:pt>
    <dgm:pt modelId="{F7614D44-DF09-405D-AE31-71940FFE5906}" type="sibTrans" cxnId="{8B810EBD-09AC-4226-B51A-CE14DCCE6258}">
      <dgm:prSet/>
      <dgm:spPr/>
      <dgm:t>
        <a:bodyPr/>
        <a:lstStyle/>
        <a:p>
          <a:endParaRPr lang="nl-NL"/>
        </a:p>
      </dgm:t>
    </dgm:pt>
    <dgm:pt modelId="{9F02CC69-E27B-4388-937F-DC8C1BF3EDC1}">
      <dgm:prSet phldrT="[Text]"/>
      <dgm:spPr>
        <a:solidFill>
          <a:schemeClr val="accent2"/>
        </a:solidFill>
      </dgm:spPr>
      <dgm:t>
        <a:bodyPr/>
        <a:lstStyle/>
        <a:p>
          <a:r>
            <a:rPr lang="nl-NL" b="1" dirty="0">
              <a:solidFill>
                <a:schemeClr val="bg1"/>
              </a:solidFill>
            </a:rPr>
            <a:t>2,5 jaar </a:t>
          </a:r>
        </a:p>
      </dgm:t>
    </dgm:pt>
    <dgm:pt modelId="{B20A4901-B01E-431C-9986-777F7B56DD49}" type="parTrans" cxnId="{11995149-A456-4CA3-97A8-B1518D17B878}">
      <dgm:prSet/>
      <dgm:spPr/>
      <dgm:t>
        <a:bodyPr/>
        <a:lstStyle/>
        <a:p>
          <a:endParaRPr lang="nl-NL"/>
        </a:p>
      </dgm:t>
    </dgm:pt>
    <dgm:pt modelId="{28AE43FE-C797-4975-B4B7-6263544D4493}" type="sibTrans" cxnId="{11995149-A456-4CA3-97A8-B1518D17B878}">
      <dgm:prSet/>
      <dgm:spPr/>
      <dgm:t>
        <a:bodyPr/>
        <a:lstStyle/>
        <a:p>
          <a:endParaRPr lang="nl-NL"/>
        </a:p>
      </dgm:t>
    </dgm:pt>
    <dgm:pt modelId="{09F37692-1CD2-4F9C-87C5-ED9228CD0D6F}">
      <dgm:prSet phldrT="[Text]"/>
      <dgm:spPr>
        <a:solidFill>
          <a:schemeClr val="accent2"/>
        </a:solidFill>
      </dgm:spPr>
      <dgm:t>
        <a:bodyPr/>
        <a:lstStyle/>
        <a:p>
          <a:r>
            <a:rPr lang="nl-NL" b="1" dirty="0">
              <a:solidFill>
                <a:schemeClr val="bg1"/>
              </a:solidFill>
            </a:rPr>
            <a:t>4 jaar </a:t>
          </a:r>
        </a:p>
      </dgm:t>
    </dgm:pt>
    <dgm:pt modelId="{7C14BC0A-60F3-4283-8D66-0E020827C8F8}" type="parTrans" cxnId="{13B7743A-1783-4F14-A795-2500C3C372B8}">
      <dgm:prSet/>
      <dgm:spPr/>
      <dgm:t>
        <a:bodyPr/>
        <a:lstStyle/>
        <a:p>
          <a:endParaRPr lang="nl-NL"/>
        </a:p>
      </dgm:t>
    </dgm:pt>
    <dgm:pt modelId="{69EACB1B-49D3-435C-B235-9C54E797BCAF}" type="sibTrans" cxnId="{13B7743A-1783-4F14-A795-2500C3C372B8}">
      <dgm:prSet/>
      <dgm:spPr/>
      <dgm:t>
        <a:bodyPr/>
        <a:lstStyle/>
        <a:p>
          <a:endParaRPr lang="nl-NL"/>
        </a:p>
      </dgm:t>
    </dgm:pt>
    <dgm:pt modelId="{EDEC6CF0-85EA-41D8-AD01-5F49AD5086E1}">
      <dgm:prSet phldrT="[Text]"/>
      <dgm:spPr>
        <a:solidFill>
          <a:schemeClr val="accent2"/>
        </a:solidFill>
      </dgm:spPr>
      <dgm:t>
        <a:bodyPr/>
        <a:lstStyle/>
        <a:p>
          <a:r>
            <a:rPr lang="nl-NL" b="1" dirty="0">
              <a:solidFill>
                <a:schemeClr val="bg1"/>
              </a:solidFill>
            </a:rPr>
            <a:t>5 jaar </a:t>
          </a:r>
        </a:p>
      </dgm:t>
    </dgm:pt>
    <dgm:pt modelId="{8667537A-E0E9-4930-9D2C-26F78750DB4E}" type="parTrans" cxnId="{FB8193CB-E720-4321-9E57-E042AF17316E}">
      <dgm:prSet/>
      <dgm:spPr/>
      <dgm:t>
        <a:bodyPr/>
        <a:lstStyle/>
        <a:p>
          <a:endParaRPr lang="nl-NL"/>
        </a:p>
      </dgm:t>
    </dgm:pt>
    <dgm:pt modelId="{F5086337-B5B2-49BF-9C98-F29685C6A193}" type="sibTrans" cxnId="{FB8193CB-E720-4321-9E57-E042AF17316E}">
      <dgm:prSet/>
      <dgm:spPr/>
      <dgm:t>
        <a:bodyPr/>
        <a:lstStyle/>
        <a:p>
          <a:endParaRPr lang="nl-NL"/>
        </a:p>
      </dgm:t>
    </dgm:pt>
    <dgm:pt modelId="{FA3D8836-34FE-4DBE-BBA1-61B26350A4FA}">
      <dgm:prSet/>
      <dgm:spPr>
        <a:solidFill>
          <a:schemeClr val="accent2"/>
        </a:solidFill>
      </dgm:spPr>
      <dgm:t>
        <a:bodyPr/>
        <a:lstStyle/>
        <a:p>
          <a:r>
            <a:rPr lang="nl-NL" b="1" dirty="0">
              <a:solidFill>
                <a:schemeClr val="bg1"/>
              </a:solidFill>
            </a:rPr>
            <a:t>6 jaar</a:t>
          </a:r>
        </a:p>
      </dgm:t>
    </dgm:pt>
    <dgm:pt modelId="{F086BAD3-75B4-4265-9166-ED2CFACE2FB1}" type="parTrans" cxnId="{9A535FB0-13C3-457E-BB1B-3E6A0F123568}">
      <dgm:prSet/>
      <dgm:spPr/>
      <dgm:t>
        <a:bodyPr/>
        <a:lstStyle/>
        <a:p>
          <a:endParaRPr lang="nl-NL"/>
        </a:p>
      </dgm:t>
    </dgm:pt>
    <dgm:pt modelId="{F3DBC098-2452-4E67-8EFC-9F4BB33D710A}" type="sibTrans" cxnId="{9A535FB0-13C3-457E-BB1B-3E6A0F123568}">
      <dgm:prSet/>
      <dgm:spPr/>
      <dgm:t>
        <a:bodyPr/>
        <a:lstStyle/>
        <a:p>
          <a:endParaRPr lang="nl-NL"/>
        </a:p>
      </dgm:t>
    </dgm:pt>
    <dgm:pt modelId="{27A2095E-904A-4634-A471-641BDF842001}">
      <dgm:prSet/>
      <dgm:spPr>
        <a:solidFill>
          <a:schemeClr val="accent2"/>
        </a:solidFill>
      </dgm:spPr>
      <dgm:t>
        <a:bodyPr/>
        <a:lstStyle/>
        <a:p>
          <a:r>
            <a:rPr lang="nl-NL" b="1" dirty="0">
              <a:solidFill>
                <a:schemeClr val="bg1"/>
              </a:solidFill>
            </a:rPr>
            <a:t>7 jaar</a:t>
          </a:r>
        </a:p>
      </dgm:t>
    </dgm:pt>
    <dgm:pt modelId="{B393EA9B-FB4A-458A-9B08-0A8B3A80AB9B}" type="parTrans" cxnId="{E2BAAE1B-AE4F-4436-8D71-4B11244EEE8A}">
      <dgm:prSet/>
      <dgm:spPr/>
      <dgm:t>
        <a:bodyPr/>
        <a:lstStyle/>
        <a:p>
          <a:endParaRPr lang="nl-NL"/>
        </a:p>
      </dgm:t>
    </dgm:pt>
    <dgm:pt modelId="{81CA7CB6-B9F9-4F0D-8A73-CA4A03D9F6EC}" type="sibTrans" cxnId="{E2BAAE1B-AE4F-4436-8D71-4B11244EEE8A}">
      <dgm:prSet/>
      <dgm:spPr/>
      <dgm:t>
        <a:bodyPr/>
        <a:lstStyle/>
        <a:p>
          <a:endParaRPr lang="nl-NL"/>
        </a:p>
      </dgm:t>
    </dgm:pt>
    <dgm:pt modelId="{DFBDD106-1881-4A33-AC81-A04FF8DFCE4B}">
      <dgm:prSet/>
      <dgm:spPr>
        <a:solidFill>
          <a:schemeClr val="accent2"/>
        </a:solidFill>
      </dgm:spPr>
      <dgm:t>
        <a:bodyPr/>
        <a:lstStyle/>
        <a:p>
          <a:r>
            <a:rPr lang="nl-NL" b="1" dirty="0">
              <a:solidFill>
                <a:schemeClr val="bg1"/>
              </a:solidFill>
            </a:rPr>
            <a:t>8 jaar</a:t>
          </a:r>
        </a:p>
      </dgm:t>
    </dgm:pt>
    <dgm:pt modelId="{98AC4417-018B-48D9-AF57-00119A58C83F}" type="parTrans" cxnId="{54AB3874-0EE1-41C8-B9A7-73C607ACB275}">
      <dgm:prSet/>
      <dgm:spPr/>
      <dgm:t>
        <a:bodyPr/>
        <a:lstStyle/>
        <a:p>
          <a:endParaRPr lang="nl-NL"/>
        </a:p>
      </dgm:t>
    </dgm:pt>
    <dgm:pt modelId="{B5572A12-25AC-4CF6-889A-B9CA0221C445}" type="sibTrans" cxnId="{54AB3874-0EE1-41C8-B9A7-73C607ACB275}">
      <dgm:prSet/>
      <dgm:spPr/>
      <dgm:t>
        <a:bodyPr/>
        <a:lstStyle/>
        <a:p>
          <a:endParaRPr lang="nl-NL"/>
        </a:p>
      </dgm:t>
    </dgm:pt>
    <dgm:pt modelId="{795612D9-1F67-45F4-82C4-7177B8D39E67}">
      <dgm:prSet/>
      <dgm:spPr>
        <a:solidFill>
          <a:schemeClr val="accent2"/>
        </a:solidFill>
      </dgm:spPr>
      <dgm:t>
        <a:bodyPr/>
        <a:lstStyle/>
        <a:p>
          <a:r>
            <a:rPr lang="nl-NL" b="1" dirty="0">
              <a:solidFill>
                <a:schemeClr val="bg1"/>
              </a:solidFill>
            </a:rPr>
            <a:t>10 jaar</a:t>
          </a:r>
        </a:p>
      </dgm:t>
    </dgm:pt>
    <dgm:pt modelId="{E8679D77-F36E-4F71-8025-5031F76F0F14}" type="parTrans" cxnId="{C4D86ADB-CA41-4420-A29A-C39357A6C5A5}">
      <dgm:prSet/>
      <dgm:spPr/>
      <dgm:t>
        <a:bodyPr/>
        <a:lstStyle/>
        <a:p>
          <a:endParaRPr lang="nl-NL"/>
        </a:p>
      </dgm:t>
    </dgm:pt>
    <dgm:pt modelId="{44F604A4-CF0B-4582-9BC9-6F210D63E1AF}" type="sibTrans" cxnId="{C4D86ADB-CA41-4420-A29A-C39357A6C5A5}">
      <dgm:prSet/>
      <dgm:spPr/>
      <dgm:t>
        <a:bodyPr/>
        <a:lstStyle/>
        <a:p>
          <a:endParaRPr lang="nl-NL"/>
        </a:p>
      </dgm:t>
    </dgm:pt>
    <dgm:pt modelId="{9BE5C11A-BC51-4BCC-9ABD-10926107521E}" type="pres">
      <dgm:prSet presAssocID="{B45F0A2F-1FE7-416D-ADD8-72E0F392D34B}" presName="CompostProcess" presStyleCnt="0">
        <dgm:presLayoutVars>
          <dgm:dir/>
          <dgm:resizeHandles val="exact"/>
        </dgm:presLayoutVars>
      </dgm:prSet>
      <dgm:spPr/>
    </dgm:pt>
    <dgm:pt modelId="{9B2184AB-843C-4B42-8299-1200F36AD9B9}" type="pres">
      <dgm:prSet presAssocID="{B45F0A2F-1FE7-416D-ADD8-72E0F392D34B}" presName="arrow" presStyleLbl="bgShp" presStyleIdx="0" presStyleCnt="1" custLinFactNeighborY="-627"/>
      <dgm:spPr>
        <a:solidFill>
          <a:schemeClr val="accent2">
            <a:lumMod val="20000"/>
            <a:lumOff val="80000"/>
          </a:schemeClr>
        </a:solidFill>
      </dgm:spPr>
    </dgm:pt>
    <dgm:pt modelId="{3CC30100-C706-4C49-AD5A-5DBB62D508A7}" type="pres">
      <dgm:prSet presAssocID="{B45F0A2F-1FE7-416D-ADD8-72E0F392D34B}" presName="linearProcess" presStyleCnt="0"/>
      <dgm:spPr/>
    </dgm:pt>
    <dgm:pt modelId="{ACA9682D-B290-4363-80C4-8AE85C564DA8}" type="pres">
      <dgm:prSet presAssocID="{E48970D2-5923-4B9A-A757-C16B588EEF31}" presName="textNode" presStyleLbl="node1" presStyleIdx="0" presStyleCnt="10" custScaleX="170726">
        <dgm:presLayoutVars>
          <dgm:bulletEnabled val="1"/>
        </dgm:presLayoutVars>
      </dgm:prSet>
      <dgm:spPr/>
    </dgm:pt>
    <dgm:pt modelId="{E68661BB-589F-4FC7-8412-375CF1706962}" type="pres">
      <dgm:prSet presAssocID="{EE5FFDF7-869F-4FBB-B2A4-7FAFA70629E1}" presName="sibTrans" presStyleCnt="0"/>
      <dgm:spPr/>
    </dgm:pt>
    <dgm:pt modelId="{A16AB5EF-9E56-440D-94D3-4033FB87A218}" type="pres">
      <dgm:prSet presAssocID="{7E62F417-8F77-4C9E-8744-6580C5DF5D49}" presName="textNode" presStyleLbl="node1" presStyleIdx="1" presStyleCnt="10" custScaleX="230387">
        <dgm:presLayoutVars>
          <dgm:bulletEnabled val="1"/>
        </dgm:presLayoutVars>
      </dgm:prSet>
      <dgm:spPr/>
    </dgm:pt>
    <dgm:pt modelId="{78CDCECA-29E7-482D-A494-C347AD12E843}" type="pres">
      <dgm:prSet presAssocID="{92494A38-D90A-43D9-BF9A-70201F7D996D}" presName="sibTrans" presStyleCnt="0"/>
      <dgm:spPr/>
    </dgm:pt>
    <dgm:pt modelId="{90D1EC32-3B7C-4ECE-9A8B-A99082267BA7}" type="pres">
      <dgm:prSet presAssocID="{68027F6A-1E45-41B5-8BE2-A8F5D7AE0E24}" presName="textNode" presStyleLbl="node1" presStyleIdx="2" presStyleCnt="10" custScaleX="89804">
        <dgm:presLayoutVars>
          <dgm:bulletEnabled val="1"/>
        </dgm:presLayoutVars>
      </dgm:prSet>
      <dgm:spPr/>
    </dgm:pt>
    <dgm:pt modelId="{ADFC4DE9-6768-4A65-9E7B-BB3FF5FF40FD}" type="pres">
      <dgm:prSet presAssocID="{F7614D44-DF09-405D-AE31-71940FFE5906}" presName="sibTrans" presStyleCnt="0"/>
      <dgm:spPr/>
    </dgm:pt>
    <dgm:pt modelId="{9B3F2238-72A2-43F4-AE8E-500AC2D54FBF}" type="pres">
      <dgm:prSet presAssocID="{9F02CC69-E27B-4388-937F-DC8C1BF3EDC1}" presName="textNode" presStyleLbl="node1" presStyleIdx="3" presStyleCnt="10" custScaleX="86980">
        <dgm:presLayoutVars>
          <dgm:bulletEnabled val="1"/>
        </dgm:presLayoutVars>
      </dgm:prSet>
      <dgm:spPr/>
    </dgm:pt>
    <dgm:pt modelId="{AC47C0E0-9852-42A1-A439-0594479E8489}" type="pres">
      <dgm:prSet presAssocID="{28AE43FE-C797-4975-B4B7-6263544D4493}" presName="sibTrans" presStyleCnt="0"/>
      <dgm:spPr/>
    </dgm:pt>
    <dgm:pt modelId="{715F700B-4B6E-4D39-AACB-60FA6AA28BAC}" type="pres">
      <dgm:prSet presAssocID="{09F37692-1CD2-4F9C-87C5-ED9228CD0D6F}" presName="textNode" presStyleLbl="node1" presStyleIdx="4" presStyleCnt="10" custScaleX="85181">
        <dgm:presLayoutVars>
          <dgm:bulletEnabled val="1"/>
        </dgm:presLayoutVars>
      </dgm:prSet>
      <dgm:spPr/>
    </dgm:pt>
    <dgm:pt modelId="{59ACDCEE-605E-4389-B4EE-7F9557ECF014}" type="pres">
      <dgm:prSet presAssocID="{69EACB1B-49D3-435C-B235-9C54E797BCAF}" presName="sibTrans" presStyleCnt="0"/>
      <dgm:spPr/>
    </dgm:pt>
    <dgm:pt modelId="{3359780E-9704-4CA3-BA96-778AA79A099A}" type="pres">
      <dgm:prSet presAssocID="{EDEC6CF0-85EA-41D8-AD01-5F49AD5086E1}" presName="textNode" presStyleLbl="node1" presStyleIdx="5" presStyleCnt="10" custScaleX="86313">
        <dgm:presLayoutVars>
          <dgm:bulletEnabled val="1"/>
        </dgm:presLayoutVars>
      </dgm:prSet>
      <dgm:spPr/>
    </dgm:pt>
    <dgm:pt modelId="{E2346B07-290B-4FC9-9AE8-EA1AC780535D}" type="pres">
      <dgm:prSet presAssocID="{F5086337-B5B2-49BF-9C98-F29685C6A193}" presName="sibTrans" presStyleCnt="0"/>
      <dgm:spPr/>
    </dgm:pt>
    <dgm:pt modelId="{EA407829-60D8-4FA8-861D-16567B280A83}" type="pres">
      <dgm:prSet presAssocID="{FA3D8836-34FE-4DBE-BBA1-61B26350A4FA}" presName="textNode" presStyleLbl="node1" presStyleIdx="6" presStyleCnt="10" custScaleX="90237">
        <dgm:presLayoutVars>
          <dgm:bulletEnabled val="1"/>
        </dgm:presLayoutVars>
      </dgm:prSet>
      <dgm:spPr/>
    </dgm:pt>
    <dgm:pt modelId="{237E167A-4811-4E6F-BEE8-21A6A0C8375C}" type="pres">
      <dgm:prSet presAssocID="{F3DBC098-2452-4E67-8EFC-9F4BB33D710A}" presName="sibTrans" presStyleCnt="0"/>
      <dgm:spPr/>
    </dgm:pt>
    <dgm:pt modelId="{9FE8D347-900B-48BD-B8E0-DE3BA1C5C154}" type="pres">
      <dgm:prSet presAssocID="{27A2095E-904A-4634-A471-641BDF842001}" presName="textNode" presStyleLbl="node1" presStyleIdx="7" presStyleCnt="10">
        <dgm:presLayoutVars>
          <dgm:bulletEnabled val="1"/>
        </dgm:presLayoutVars>
      </dgm:prSet>
      <dgm:spPr/>
    </dgm:pt>
    <dgm:pt modelId="{66A1EE1D-5C13-48A4-973C-7027130DF7A3}" type="pres">
      <dgm:prSet presAssocID="{81CA7CB6-B9F9-4F0D-8A73-CA4A03D9F6EC}" presName="sibTrans" presStyleCnt="0"/>
      <dgm:spPr/>
    </dgm:pt>
    <dgm:pt modelId="{0958C418-1339-4B2B-964D-CA41EAD8F6DB}" type="pres">
      <dgm:prSet presAssocID="{DFBDD106-1881-4A33-AC81-A04FF8DFCE4B}" presName="textNode" presStyleLbl="node1" presStyleIdx="8" presStyleCnt="10" custLinFactNeighborY="-1471">
        <dgm:presLayoutVars>
          <dgm:bulletEnabled val="1"/>
        </dgm:presLayoutVars>
      </dgm:prSet>
      <dgm:spPr/>
    </dgm:pt>
    <dgm:pt modelId="{676E4D66-767A-487E-8020-899414323A43}" type="pres">
      <dgm:prSet presAssocID="{B5572A12-25AC-4CF6-889A-B9CA0221C445}" presName="sibTrans" presStyleCnt="0"/>
      <dgm:spPr/>
    </dgm:pt>
    <dgm:pt modelId="{5D9BA8DC-43D5-4F0E-B4A1-49343546C4AA}" type="pres">
      <dgm:prSet presAssocID="{795612D9-1F67-45F4-82C4-7177B8D39E67}" presName="textNode" presStyleLbl="node1" presStyleIdx="9" presStyleCnt="10">
        <dgm:presLayoutVars>
          <dgm:bulletEnabled val="1"/>
        </dgm:presLayoutVars>
      </dgm:prSet>
      <dgm:spPr/>
    </dgm:pt>
  </dgm:ptLst>
  <dgm:cxnLst>
    <dgm:cxn modelId="{1C51FB04-4462-4316-A98E-940AA0389260}" type="presOf" srcId="{7E62F417-8F77-4C9E-8744-6580C5DF5D49}" destId="{A16AB5EF-9E56-440D-94D3-4033FB87A218}" srcOrd="0" destOrd="0" presId="urn:microsoft.com/office/officeart/2005/8/layout/hProcess9"/>
    <dgm:cxn modelId="{01008A0B-5780-4B37-8D2D-108E1CD350C8}" type="presOf" srcId="{09F37692-1CD2-4F9C-87C5-ED9228CD0D6F}" destId="{715F700B-4B6E-4D39-AACB-60FA6AA28BAC}" srcOrd="0" destOrd="0" presId="urn:microsoft.com/office/officeart/2005/8/layout/hProcess9"/>
    <dgm:cxn modelId="{E2BAAE1B-AE4F-4436-8D71-4B11244EEE8A}" srcId="{B45F0A2F-1FE7-416D-ADD8-72E0F392D34B}" destId="{27A2095E-904A-4634-A471-641BDF842001}" srcOrd="7" destOrd="0" parTransId="{B393EA9B-FB4A-458A-9B08-0A8B3A80AB9B}" sibTransId="{81CA7CB6-B9F9-4F0D-8A73-CA4A03D9F6EC}"/>
    <dgm:cxn modelId="{13B7743A-1783-4F14-A795-2500C3C372B8}" srcId="{B45F0A2F-1FE7-416D-ADD8-72E0F392D34B}" destId="{09F37692-1CD2-4F9C-87C5-ED9228CD0D6F}" srcOrd="4" destOrd="0" parTransId="{7C14BC0A-60F3-4283-8D66-0E020827C8F8}" sibTransId="{69EACB1B-49D3-435C-B235-9C54E797BCAF}"/>
    <dgm:cxn modelId="{FA40F744-B093-4047-95DA-FCEA37EA27DD}" type="presOf" srcId="{FA3D8836-34FE-4DBE-BBA1-61B26350A4FA}" destId="{EA407829-60D8-4FA8-861D-16567B280A83}" srcOrd="0" destOrd="0" presId="urn:microsoft.com/office/officeart/2005/8/layout/hProcess9"/>
    <dgm:cxn modelId="{11995149-A456-4CA3-97A8-B1518D17B878}" srcId="{B45F0A2F-1FE7-416D-ADD8-72E0F392D34B}" destId="{9F02CC69-E27B-4388-937F-DC8C1BF3EDC1}" srcOrd="3" destOrd="0" parTransId="{B20A4901-B01E-431C-9986-777F7B56DD49}" sibTransId="{28AE43FE-C797-4975-B4B7-6263544D4493}"/>
    <dgm:cxn modelId="{6BE7676A-7499-4A71-AB5C-EB790D63D488}" type="presOf" srcId="{EDEC6CF0-85EA-41D8-AD01-5F49AD5086E1}" destId="{3359780E-9704-4CA3-BA96-778AA79A099A}" srcOrd="0" destOrd="0" presId="urn:microsoft.com/office/officeart/2005/8/layout/hProcess9"/>
    <dgm:cxn modelId="{54AB3874-0EE1-41C8-B9A7-73C607ACB275}" srcId="{B45F0A2F-1FE7-416D-ADD8-72E0F392D34B}" destId="{DFBDD106-1881-4A33-AC81-A04FF8DFCE4B}" srcOrd="8" destOrd="0" parTransId="{98AC4417-018B-48D9-AF57-00119A58C83F}" sibTransId="{B5572A12-25AC-4CF6-889A-B9CA0221C445}"/>
    <dgm:cxn modelId="{BDE7917A-27C4-4F6B-9AF0-336B90625ED2}" type="presOf" srcId="{795612D9-1F67-45F4-82C4-7177B8D39E67}" destId="{5D9BA8DC-43D5-4F0E-B4A1-49343546C4AA}" srcOrd="0" destOrd="0" presId="urn:microsoft.com/office/officeart/2005/8/layout/hProcess9"/>
    <dgm:cxn modelId="{5D4CF482-08CE-4AF9-AC3D-2876413DE946}" type="presOf" srcId="{DFBDD106-1881-4A33-AC81-A04FF8DFCE4B}" destId="{0958C418-1339-4B2B-964D-CA41EAD8F6DB}" srcOrd="0" destOrd="0" presId="urn:microsoft.com/office/officeart/2005/8/layout/hProcess9"/>
    <dgm:cxn modelId="{E78701A8-479A-429E-8BE6-C56510340128}" type="presOf" srcId="{E48970D2-5923-4B9A-A757-C16B588EEF31}" destId="{ACA9682D-B290-4363-80C4-8AE85C564DA8}" srcOrd="0" destOrd="0" presId="urn:microsoft.com/office/officeart/2005/8/layout/hProcess9"/>
    <dgm:cxn modelId="{7E9555AA-7BB8-4A98-A225-C3F0B71342E0}" srcId="{B45F0A2F-1FE7-416D-ADD8-72E0F392D34B}" destId="{E48970D2-5923-4B9A-A757-C16B588EEF31}" srcOrd="0" destOrd="0" parTransId="{F3FE5874-E3A5-4287-90DA-3474B2AEDBFB}" sibTransId="{EE5FFDF7-869F-4FBB-B2A4-7FAFA70629E1}"/>
    <dgm:cxn modelId="{F6035DAE-4075-4368-86D4-5FCD789EEF5F}" type="presOf" srcId="{B45F0A2F-1FE7-416D-ADD8-72E0F392D34B}" destId="{9BE5C11A-BC51-4BCC-9ABD-10926107521E}" srcOrd="0" destOrd="0" presId="urn:microsoft.com/office/officeart/2005/8/layout/hProcess9"/>
    <dgm:cxn modelId="{9A535FB0-13C3-457E-BB1B-3E6A0F123568}" srcId="{B45F0A2F-1FE7-416D-ADD8-72E0F392D34B}" destId="{FA3D8836-34FE-4DBE-BBA1-61B26350A4FA}" srcOrd="6" destOrd="0" parTransId="{F086BAD3-75B4-4265-9166-ED2CFACE2FB1}" sibTransId="{F3DBC098-2452-4E67-8EFC-9F4BB33D710A}"/>
    <dgm:cxn modelId="{9604B2B7-00CC-4D73-96EA-5FE4C1C99EC2}" type="presOf" srcId="{68027F6A-1E45-41B5-8BE2-A8F5D7AE0E24}" destId="{90D1EC32-3B7C-4ECE-9A8B-A99082267BA7}" srcOrd="0" destOrd="0" presId="urn:microsoft.com/office/officeart/2005/8/layout/hProcess9"/>
    <dgm:cxn modelId="{8B810EBD-09AC-4226-B51A-CE14DCCE6258}" srcId="{B45F0A2F-1FE7-416D-ADD8-72E0F392D34B}" destId="{68027F6A-1E45-41B5-8BE2-A8F5D7AE0E24}" srcOrd="2" destOrd="0" parTransId="{1019FEB6-3A13-41B9-8C2C-F900B49CB320}" sibTransId="{F7614D44-DF09-405D-AE31-71940FFE5906}"/>
    <dgm:cxn modelId="{85253CC0-C64C-4C79-BFC4-A7EF7139601D}" srcId="{B45F0A2F-1FE7-416D-ADD8-72E0F392D34B}" destId="{7E62F417-8F77-4C9E-8744-6580C5DF5D49}" srcOrd="1" destOrd="0" parTransId="{BBDB3034-2791-4C06-86F8-9AB2E21F1D3C}" sibTransId="{92494A38-D90A-43D9-BF9A-70201F7D996D}"/>
    <dgm:cxn modelId="{FB8193CB-E720-4321-9E57-E042AF17316E}" srcId="{B45F0A2F-1FE7-416D-ADD8-72E0F392D34B}" destId="{EDEC6CF0-85EA-41D8-AD01-5F49AD5086E1}" srcOrd="5" destOrd="0" parTransId="{8667537A-E0E9-4930-9D2C-26F78750DB4E}" sibTransId="{F5086337-B5B2-49BF-9C98-F29685C6A193}"/>
    <dgm:cxn modelId="{C4D86ADB-CA41-4420-A29A-C39357A6C5A5}" srcId="{B45F0A2F-1FE7-416D-ADD8-72E0F392D34B}" destId="{795612D9-1F67-45F4-82C4-7177B8D39E67}" srcOrd="9" destOrd="0" parTransId="{E8679D77-F36E-4F71-8025-5031F76F0F14}" sibTransId="{44F604A4-CF0B-4582-9BC9-6F210D63E1AF}"/>
    <dgm:cxn modelId="{89CC33EB-419A-4C67-BDE9-F0E4AA6A94CD}" type="presOf" srcId="{9F02CC69-E27B-4388-937F-DC8C1BF3EDC1}" destId="{9B3F2238-72A2-43F4-AE8E-500AC2D54FBF}" srcOrd="0" destOrd="0" presId="urn:microsoft.com/office/officeart/2005/8/layout/hProcess9"/>
    <dgm:cxn modelId="{1DA550F7-302C-4A26-968D-8E130CD91E17}" type="presOf" srcId="{27A2095E-904A-4634-A471-641BDF842001}" destId="{9FE8D347-900B-48BD-B8E0-DE3BA1C5C154}" srcOrd="0" destOrd="0" presId="urn:microsoft.com/office/officeart/2005/8/layout/hProcess9"/>
    <dgm:cxn modelId="{1E28E4CD-B3D8-440A-8553-F140ED59E79C}" type="presParOf" srcId="{9BE5C11A-BC51-4BCC-9ABD-10926107521E}" destId="{9B2184AB-843C-4B42-8299-1200F36AD9B9}" srcOrd="0" destOrd="0" presId="urn:microsoft.com/office/officeart/2005/8/layout/hProcess9"/>
    <dgm:cxn modelId="{EC538FDA-C16D-4AED-88B3-CF9BF326C4E3}" type="presParOf" srcId="{9BE5C11A-BC51-4BCC-9ABD-10926107521E}" destId="{3CC30100-C706-4C49-AD5A-5DBB62D508A7}" srcOrd="1" destOrd="0" presId="urn:microsoft.com/office/officeart/2005/8/layout/hProcess9"/>
    <dgm:cxn modelId="{E82BB60C-41F0-487D-97C9-4ED1B41CA9A4}" type="presParOf" srcId="{3CC30100-C706-4C49-AD5A-5DBB62D508A7}" destId="{ACA9682D-B290-4363-80C4-8AE85C564DA8}" srcOrd="0" destOrd="0" presId="urn:microsoft.com/office/officeart/2005/8/layout/hProcess9"/>
    <dgm:cxn modelId="{AB9AE85A-8E48-4FB3-A261-476E8CF17010}" type="presParOf" srcId="{3CC30100-C706-4C49-AD5A-5DBB62D508A7}" destId="{E68661BB-589F-4FC7-8412-375CF1706962}" srcOrd="1" destOrd="0" presId="urn:microsoft.com/office/officeart/2005/8/layout/hProcess9"/>
    <dgm:cxn modelId="{CC75DB10-C8CF-49DA-A4F2-7E6BD881C390}" type="presParOf" srcId="{3CC30100-C706-4C49-AD5A-5DBB62D508A7}" destId="{A16AB5EF-9E56-440D-94D3-4033FB87A218}" srcOrd="2" destOrd="0" presId="urn:microsoft.com/office/officeart/2005/8/layout/hProcess9"/>
    <dgm:cxn modelId="{1E362681-146F-4B19-BF8F-532135A150FA}" type="presParOf" srcId="{3CC30100-C706-4C49-AD5A-5DBB62D508A7}" destId="{78CDCECA-29E7-482D-A494-C347AD12E843}" srcOrd="3" destOrd="0" presId="urn:microsoft.com/office/officeart/2005/8/layout/hProcess9"/>
    <dgm:cxn modelId="{3823D0BE-F270-4E8D-B785-D590DF065B76}" type="presParOf" srcId="{3CC30100-C706-4C49-AD5A-5DBB62D508A7}" destId="{90D1EC32-3B7C-4ECE-9A8B-A99082267BA7}" srcOrd="4" destOrd="0" presId="urn:microsoft.com/office/officeart/2005/8/layout/hProcess9"/>
    <dgm:cxn modelId="{C4D8F607-79C4-4FD7-8005-BB9D6D856C4C}" type="presParOf" srcId="{3CC30100-C706-4C49-AD5A-5DBB62D508A7}" destId="{ADFC4DE9-6768-4A65-9E7B-BB3FF5FF40FD}" srcOrd="5" destOrd="0" presId="urn:microsoft.com/office/officeart/2005/8/layout/hProcess9"/>
    <dgm:cxn modelId="{0A0B2A0D-ED66-46EB-96A4-BC42FF6A43AB}" type="presParOf" srcId="{3CC30100-C706-4C49-AD5A-5DBB62D508A7}" destId="{9B3F2238-72A2-43F4-AE8E-500AC2D54FBF}" srcOrd="6" destOrd="0" presId="urn:microsoft.com/office/officeart/2005/8/layout/hProcess9"/>
    <dgm:cxn modelId="{F957FD45-0DC1-4191-A42A-30E3598317E8}" type="presParOf" srcId="{3CC30100-C706-4C49-AD5A-5DBB62D508A7}" destId="{AC47C0E0-9852-42A1-A439-0594479E8489}" srcOrd="7" destOrd="0" presId="urn:microsoft.com/office/officeart/2005/8/layout/hProcess9"/>
    <dgm:cxn modelId="{0D0F560D-1D1A-435F-A564-C9EF24085E84}" type="presParOf" srcId="{3CC30100-C706-4C49-AD5A-5DBB62D508A7}" destId="{715F700B-4B6E-4D39-AACB-60FA6AA28BAC}" srcOrd="8" destOrd="0" presId="urn:microsoft.com/office/officeart/2005/8/layout/hProcess9"/>
    <dgm:cxn modelId="{4B0FB685-9931-4AFB-AA0E-666B0C538D82}" type="presParOf" srcId="{3CC30100-C706-4C49-AD5A-5DBB62D508A7}" destId="{59ACDCEE-605E-4389-B4EE-7F9557ECF014}" srcOrd="9" destOrd="0" presId="urn:microsoft.com/office/officeart/2005/8/layout/hProcess9"/>
    <dgm:cxn modelId="{9E8A072E-C8C4-443C-BF10-9D80C9FFA94D}" type="presParOf" srcId="{3CC30100-C706-4C49-AD5A-5DBB62D508A7}" destId="{3359780E-9704-4CA3-BA96-778AA79A099A}" srcOrd="10" destOrd="0" presId="urn:microsoft.com/office/officeart/2005/8/layout/hProcess9"/>
    <dgm:cxn modelId="{F4B8C6FE-4239-4563-B197-3B9FA0AA453C}" type="presParOf" srcId="{3CC30100-C706-4C49-AD5A-5DBB62D508A7}" destId="{E2346B07-290B-4FC9-9AE8-EA1AC780535D}" srcOrd="11" destOrd="0" presId="urn:microsoft.com/office/officeart/2005/8/layout/hProcess9"/>
    <dgm:cxn modelId="{FD96B360-D53D-4C0F-B0E8-57E054EB0B2D}" type="presParOf" srcId="{3CC30100-C706-4C49-AD5A-5DBB62D508A7}" destId="{EA407829-60D8-4FA8-861D-16567B280A83}" srcOrd="12" destOrd="0" presId="urn:microsoft.com/office/officeart/2005/8/layout/hProcess9"/>
    <dgm:cxn modelId="{4CC7E62D-3FC7-4631-BA94-EAE4321569E0}" type="presParOf" srcId="{3CC30100-C706-4C49-AD5A-5DBB62D508A7}" destId="{237E167A-4811-4E6F-BEE8-21A6A0C8375C}" srcOrd="13" destOrd="0" presId="urn:microsoft.com/office/officeart/2005/8/layout/hProcess9"/>
    <dgm:cxn modelId="{2990D1E7-755B-4EE1-80E0-4FCFB0EEF557}" type="presParOf" srcId="{3CC30100-C706-4C49-AD5A-5DBB62D508A7}" destId="{9FE8D347-900B-48BD-B8E0-DE3BA1C5C154}" srcOrd="14" destOrd="0" presId="urn:microsoft.com/office/officeart/2005/8/layout/hProcess9"/>
    <dgm:cxn modelId="{FADAAEDE-2F38-46DA-A354-D24FFB58E7AD}" type="presParOf" srcId="{3CC30100-C706-4C49-AD5A-5DBB62D508A7}" destId="{66A1EE1D-5C13-48A4-973C-7027130DF7A3}" srcOrd="15" destOrd="0" presId="urn:microsoft.com/office/officeart/2005/8/layout/hProcess9"/>
    <dgm:cxn modelId="{4E35160F-D7AA-4261-9146-F8134001D050}" type="presParOf" srcId="{3CC30100-C706-4C49-AD5A-5DBB62D508A7}" destId="{0958C418-1339-4B2B-964D-CA41EAD8F6DB}" srcOrd="16" destOrd="0" presId="urn:microsoft.com/office/officeart/2005/8/layout/hProcess9"/>
    <dgm:cxn modelId="{B958BBCD-8B0A-46D1-BAC8-74A6C831A747}" type="presParOf" srcId="{3CC30100-C706-4C49-AD5A-5DBB62D508A7}" destId="{676E4D66-767A-487E-8020-899414323A43}" srcOrd="17" destOrd="0" presId="urn:microsoft.com/office/officeart/2005/8/layout/hProcess9"/>
    <dgm:cxn modelId="{05B579A7-6DE0-4658-B815-3644D1252D94}" type="presParOf" srcId="{3CC30100-C706-4C49-AD5A-5DBB62D508A7}" destId="{5D9BA8DC-43D5-4F0E-B4A1-49343546C4AA}" srcOrd="1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45F0A2F-1FE7-416D-ADD8-72E0F392D34B}" type="doc">
      <dgm:prSet loTypeId="urn:microsoft.com/office/officeart/2005/8/layout/hProcess9" loCatId="process" qsTypeId="urn:microsoft.com/office/officeart/2005/8/quickstyle/simple1" qsCatId="simple" csTypeId="urn:microsoft.com/office/officeart/2005/8/colors/accent1_2" csCatId="accent1" phldr="1"/>
      <dgm:spPr/>
    </dgm:pt>
    <dgm:pt modelId="{E48970D2-5923-4B9A-A757-C16B588EEF31}">
      <dgm:prSet phldrT="[Text]" custT="1"/>
      <dgm:spPr>
        <a:solidFill>
          <a:schemeClr val="accent2"/>
        </a:solidFill>
      </dgm:spPr>
      <dgm:t>
        <a:bodyPr/>
        <a:lstStyle/>
        <a:p>
          <a:r>
            <a:rPr lang="nl-NL" sz="1800" b="1" dirty="0">
              <a:solidFill>
                <a:schemeClr val="bg1"/>
              </a:solidFill>
            </a:rPr>
            <a:t>zwangerschap</a:t>
          </a:r>
        </a:p>
      </dgm:t>
    </dgm:pt>
    <dgm:pt modelId="{F3FE5874-E3A5-4287-90DA-3474B2AEDBFB}" type="parTrans" cxnId="{7E9555AA-7BB8-4A98-A225-C3F0B71342E0}">
      <dgm:prSet/>
      <dgm:spPr/>
      <dgm:t>
        <a:bodyPr/>
        <a:lstStyle/>
        <a:p>
          <a:endParaRPr lang="nl-NL"/>
        </a:p>
      </dgm:t>
    </dgm:pt>
    <dgm:pt modelId="{EE5FFDF7-869F-4FBB-B2A4-7FAFA70629E1}" type="sibTrans" cxnId="{7E9555AA-7BB8-4A98-A225-C3F0B71342E0}">
      <dgm:prSet/>
      <dgm:spPr/>
      <dgm:t>
        <a:bodyPr/>
        <a:lstStyle/>
        <a:p>
          <a:endParaRPr lang="nl-NL"/>
        </a:p>
      </dgm:t>
    </dgm:pt>
    <dgm:pt modelId="{7E62F417-8F77-4C9E-8744-6580C5DF5D49}">
      <dgm:prSet phldrT="[Text]"/>
      <dgm:spPr>
        <a:solidFill>
          <a:schemeClr val="accent2"/>
        </a:solidFill>
      </dgm:spPr>
      <dgm:t>
        <a:bodyPr/>
        <a:lstStyle/>
        <a:p>
          <a:r>
            <a:rPr lang="nl-NL" b="1" dirty="0">
              <a:solidFill>
                <a:schemeClr val="bg1"/>
              </a:solidFill>
            </a:rPr>
            <a:t>1</a:t>
          </a:r>
          <a:r>
            <a:rPr lang="nl-NL" b="1" baseline="30000" dirty="0">
              <a:solidFill>
                <a:schemeClr val="bg1"/>
              </a:solidFill>
            </a:rPr>
            <a:t>e</a:t>
          </a:r>
          <a:r>
            <a:rPr lang="nl-NL" b="1" dirty="0">
              <a:solidFill>
                <a:schemeClr val="bg1"/>
              </a:solidFill>
            </a:rPr>
            <a:t> zes maanden</a:t>
          </a:r>
        </a:p>
      </dgm:t>
    </dgm:pt>
    <dgm:pt modelId="{BBDB3034-2791-4C06-86F8-9AB2E21F1D3C}" type="parTrans" cxnId="{85253CC0-C64C-4C79-BFC4-A7EF7139601D}">
      <dgm:prSet/>
      <dgm:spPr/>
      <dgm:t>
        <a:bodyPr/>
        <a:lstStyle/>
        <a:p>
          <a:endParaRPr lang="nl-NL"/>
        </a:p>
      </dgm:t>
    </dgm:pt>
    <dgm:pt modelId="{92494A38-D90A-43D9-BF9A-70201F7D996D}" type="sibTrans" cxnId="{85253CC0-C64C-4C79-BFC4-A7EF7139601D}">
      <dgm:prSet/>
      <dgm:spPr/>
      <dgm:t>
        <a:bodyPr/>
        <a:lstStyle/>
        <a:p>
          <a:endParaRPr lang="nl-NL"/>
        </a:p>
      </dgm:t>
    </dgm:pt>
    <dgm:pt modelId="{68027F6A-1E45-41B5-8BE2-A8F5D7AE0E24}">
      <dgm:prSet phldrT="[Text]"/>
      <dgm:spPr>
        <a:solidFill>
          <a:schemeClr val="accent2"/>
        </a:solidFill>
      </dgm:spPr>
      <dgm:t>
        <a:bodyPr/>
        <a:lstStyle/>
        <a:p>
          <a:r>
            <a:rPr lang="nl-NL" b="1" dirty="0">
              <a:solidFill>
                <a:schemeClr val="bg1"/>
              </a:solidFill>
            </a:rPr>
            <a:t>1 jaar</a:t>
          </a:r>
        </a:p>
      </dgm:t>
    </dgm:pt>
    <dgm:pt modelId="{1019FEB6-3A13-41B9-8C2C-F900B49CB320}" type="parTrans" cxnId="{8B810EBD-09AC-4226-B51A-CE14DCCE6258}">
      <dgm:prSet/>
      <dgm:spPr/>
      <dgm:t>
        <a:bodyPr/>
        <a:lstStyle/>
        <a:p>
          <a:endParaRPr lang="nl-NL"/>
        </a:p>
      </dgm:t>
    </dgm:pt>
    <dgm:pt modelId="{F7614D44-DF09-405D-AE31-71940FFE5906}" type="sibTrans" cxnId="{8B810EBD-09AC-4226-B51A-CE14DCCE6258}">
      <dgm:prSet/>
      <dgm:spPr/>
      <dgm:t>
        <a:bodyPr/>
        <a:lstStyle/>
        <a:p>
          <a:endParaRPr lang="nl-NL"/>
        </a:p>
      </dgm:t>
    </dgm:pt>
    <dgm:pt modelId="{9F02CC69-E27B-4388-937F-DC8C1BF3EDC1}">
      <dgm:prSet phldrT="[Text]"/>
      <dgm:spPr>
        <a:solidFill>
          <a:schemeClr val="accent2"/>
        </a:solidFill>
      </dgm:spPr>
      <dgm:t>
        <a:bodyPr/>
        <a:lstStyle/>
        <a:p>
          <a:r>
            <a:rPr lang="nl-NL" b="1" dirty="0">
              <a:solidFill>
                <a:schemeClr val="bg1"/>
              </a:solidFill>
            </a:rPr>
            <a:t>2,5 jaar </a:t>
          </a:r>
        </a:p>
      </dgm:t>
    </dgm:pt>
    <dgm:pt modelId="{B20A4901-B01E-431C-9986-777F7B56DD49}" type="parTrans" cxnId="{11995149-A456-4CA3-97A8-B1518D17B878}">
      <dgm:prSet/>
      <dgm:spPr/>
      <dgm:t>
        <a:bodyPr/>
        <a:lstStyle/>
        <a:p>
          <a:endParaRPr lang="nl-NL"/>
        </a:p>
      </dgm:t>
    </dgm:pt>
    <dgm:pt modelId="{28AE43FE-C797-4975-B4B7-6263544D4493}" type="sibTrans" cxnId="{11995149-A456-4CA3-97A8-B1518D17B878}">
      <dgm:prSet/>
      <dgm:spPr/>
      <dgm:t>
        <a:bodyPr/>
        <a:lstStyle/>
        <a:p>
          <a:endParaRPr lang="nl-NL"/>
        </a:p>
      </dgm:t>
    </dgm:pt>
    <dgm:pt modelId="{09F37692-1CD2-4F9C-87C5-ED9228CD0D6F}">
      <dgm:prSet phldrT="[Text]"/>
      <dgm:spPr>
        <a:solidFill>
          <a:schemeClr val="accent2"/>
        </a:solidFill>
      </dgm:spPr>
      <dgm:t>
        <a:bodyPr/>
        <a:lstStyle/>
        <a:p>
          <a:r>
            <a:rPr lang="nl-NL" b="1" dirty="0">
              <a:solidFill>
                <a:schemeClr val="bg1"/>
              </a:solidFill>
            </a:rPr>
            <a:t>4 jaar </a:t>
          </a:r>
        </a:p>
      </dgm:t>
    </dgm:pt>
    <dgm:pt modelId="{7C14BC0A-60F3-4283-8D66-0E020827C8F8}" type="parTrans" cxnId="{13B7743A-1783-4F14-A795-2500C3C372B8}">
      <dgm:prSet/>
      <dgm:spPr/>
      <dgm:t>
        <a:bodyPr/>
        <a:lstStyle/>
        <a:p>
          <a:endParaRPr lang="nl-NL"/>
        </a:p>
      </dgm:t>
    </dgm:pt>
    <dgm:pt modelId="{69EACB1B-49D3-435C-B235-9C54E797BCAF}" type="sibTrans" cxnId="{13B7743A-1783-4F14-A795-2500C3C372B8}">
      <dgm:prSet/>
      <dgm:spPr/>
      <dgm:t>
        <a:bodyPr/>
        <a:lstStyle/>
        <a:p>
          <a:endParaRPr lang="nl-NL"/>
        </a:p>
      </dgm:t>
    </dgm:pt>
    <dgm:pt modelId="{EDEC6CF0-85EA-41D8-AD01-5F49AD5086E1}">
      <dgm:prSet phldrT="[Text]"/>
      <dgm:spPr>
        <a:solidFill>
          <a:schemeClr val="accent2"/>
        </a:solidFill>
      </dgm:spPr>
      <dgm:t>
        <a:bodyPr/>
        <a:lstStyle/>
        <a:p>
          <a:r>
            <a:rPr lang="nl-NL" b="1" dirty="0">
              <a:solidFill>
                <a:schemeClr val="bg1"/>
              </a:solidFill>
            </a:rPr>
            <a:t>5 jaar </a:t>
          </a:r>
        </a:p>
      </dgm:t>
    </dgm:pt>
    <dgm:pt modelId="{8667537A-E0E9-4930-9D2C-26F78750DB4E}" type="parTrans" cxnId="{FB8193CB-E720-4321-9E57-E042AF17316E}">
      <dgm:prSet/>
      <dgm:spPr/>
      <dgm:t>
        <a:bodyPr/>
        <a:lstStyle/>
        <a:p>
          <a:endParaRPr lang="nl-NL"/>
        </a:p>
      </dgm:t>
    </dgm:pt>
    <dgm:pt modelId="{F5086337-B5B2-49BF-9C98-F29685C6A193}" type="sibTrans" cxnId="{FB8193CB-E720-4321-9E57-E042AF17316E}">
      <dgm:prSet/>
      <dgm:spPr/>
      <dgm:t>
        <a:bodyPr/>
        <a:lstStyle/>
        <a:p>
          <a:endParaRPr lang="nl-NL"/>
        </a:p>
      </dgm:t>
    </dgm:pt>
    <dgm:pt modelId="{FA3D8836-34FE-4DBE-BBA1-61B26350A4FA}">
      <dgm:prSet/>
      <dgm:spPr>
        <a:solidFill>
          <a:schemeClr val="accent2"/>
        </a:solidFill>
      </dgm:spPr>
      <dgm:t>
        <a:bodyPr/>
        <a:lstStyle/>
        <a:p>
          <a:r>
            <a:rPr lang="nl-NL" b="1" dirty="0">
              <a:solidFill>
                <a:schemeClr val="bg1"/>
              </a:solidFill>
            </a:rPr>
            <a:t>6 jaar</a:t>
          </a:r>
        </a:p>
      </dgm:t>
    </dgm:pt>
    <dgm:pt modelId="{F086BAD3-75B4-4265-9166-ED2CFACE2FB1}" type="parTrans" cxnId="{9A535FB0-13C3-457E-BB1B-3E6A0F123568}">
      <dgm:prSet/>
      <dgm:spPr/>
      <dgm:t>
        <a:bodyPr/>
        <a:lstStyle/>
        <a:p>
          <a:endParaRPr lang="nl-NL"/>
        </a:p>
      </dgm:t>
    </dgm:pt>
    <dgm:pt modelId="{F3DBC098-2452-4E67-8EFC-9F4BB33D710A}" type="sibTrans" cxnId="{9A535FB0-13C3-457E-BB1B-3E6A0F123568}">
      <dgm:prSet/>
      <dgm:spPr/>
      <dgm:t>
        <a:bodyPr/>
        <a:lstStyle/>
        <a:p>
          <a:endParaRPr lang="nl-NL"/>
        </a:p>
      </dgm:t>
    </dgm:pt>
    <dgm:pt modelId="{27A2095E-904A-4634-A471-641BDF842001}">
      <dgm:prSet/>
      <dgm:spPr>
        <a:solidFill>
          <a:schemeClr val="accent2"/>
        </a:solidFill>
      </dgm:spPr>
      <dgm:t>
        <a:bodyPr/>
        <a:lstStyle/>
        <a:p>
          <a:r>
            <a:rPr lang="nl-NL" b="1" dirty="0">
              <a:solidFill>
                <a:schemeClr val="bg1"/>
              </a:solidFill>
            </a:rPr>
            <a:t>7 jaar</a:t>
          </a:r>
        </a:p>
      </dgm:t>
    </dgm:pt>
    <dgm:pt modelId="{B393EA9B-FB4A-458A-9B08-0A8B3A80AB9B}" type="parTrans" cxnId="{E2BAAE1B-AE4F-4436-8D71-4B11244EEE8A}">
      <dgm:prSet/>
      <dgm:spPr/>
      <dgm:t>
        <a:bodyPr/>
        <a:lstStyle/>
        <a:p>
          <a:endParaRPr lang="nl-NL"/>
        </a:p>
      </dgm:t>
    </dgm:pt>
    <dgm:pt modelId="{81CA7CB6-B9F9-4F0D-8A73-CA4A03D9F6EC}" type="sibTrans" cxnId="{E2BAAE1B-AE4F-4436-8D71-4B11244EEE8A}">
      <dgm:prSet/>
      <dgm:spPr/>
      <dgm:t>
        <a:bodyPr/>
        <a:lstStyle/>
        <a:p>
          <a:endParaRPr lang="nl-NL"/>
        </a:p>
      </dgm:t>
    </dgm:pt>
    <dgm:pt modelId="{DFBDD106-1881-4A33-AC81-A04FF8DFCE4B}">
      <dgm:prSet/>
      <dgm:spPr>
        <a:solidFill>
          <a:schemeClr val="accent2"/>
        </a:solidFill>
      </dgm:spPr>
      <dgm:t>
        <a:bodyPr/>
        <a:lstStyle/>
        <a:p>
          <a:r>
            <a:rPr lang="nl-NL" b="1" dirty="0">
              <a:solidFill>
                <a:schemeClr val="bg1"/>
              </a:solidFill>
            </a:rPr>
            <a:t>8 jaar</a:t>
          </a:r>
        </a:p>
      </dgm:t>
    </dgm:pt>
    <dgm:pt modelId="{98AC4417-018B-48D9-AF57-00119A58C83F}" type="parTrans" cxnId="{54AB3874-0EE1-41C8-B9A7-73C607ACB275}">
      <dgm:prSet/>
      <dgm:spPr/>
      <dgm:t>
        <a:bodyPr/>
        <a:lstStyle/>
        <a:p>
          <a:endParaRPr lang="nl-NL"/>
        </a:p>
      </dgm:t>
    </dgm:pt>
    <dgm:pt modelId="{B5572A12-25AC-4CF6-889A-B9CA0221C445}" type="sibTrans" cxnId="{54AB3874-0EE1-41C8-B9A7-73C607ACB275}">
      <dgm:prSet/>
      <dgm:spPr/>
      <dgm:t>
        <a:bodyPr/>
        <a:lstStyle/>
        <a:p>
          <a:endParaRPr lang="nl-NL"/>
        </a:p>
      </dgm:t>
    </dgm:pt>
    <dgm:pt modelId="{795612D9-1F67-45F4-82C4-7177B8D39E67}">
      <dgm:prSet/>
      <dgm:spPr>
        <a:solidFill>
          <a:schemeClr val="accent2"/>
        </a:solidFill>
      </dgm:spPr>
      <dgm:t>
        <a:bodyPr/>
        <a:lstStyle/>
        <a:p>
          <a:r>
            <a:rPr lang="nl-NL" b="1" dirty="0">
              <a:solidFill>
                <a:schemeClr val="bg1"/>
              </a:solidFill>
            </a:rPr>
            <a:t>10 jaar</a:t>
          </a:r>
        </a:p>
      </dgm:t>
    </dgm:pt>
    <dgm:pt modelId="{E8679D77-F36E-4F71-8025-5031F76F0F14}" type="parTrans" cxnId="{C4D86ADB-CA41-4420-A29A-C39357A6C5A5}">
      <dgm:prSet/>
      <dgm:spPr/>
      <dgm:t>
        <a:bodyPr/>
        <a:lstStyle/>
        <a:p>
          <a:endParaRPr lang="nl-NL"/>
        </a:p>
      </dgm:t>
    </dgm:pt>
    <dgm:pt modelId="{44F604A4-CF0B-4582-9BC9-6F210D63E1AF}" type="sibTrans" cxnId="{C4D86ADB-CA41-4420-A29A-C39357A6C5A5}">
      <dgm:prSet/>
      <dgm:spPr/>
      <dgm:t>
        <a:bodyPr/>
        <a:lstStyle/>
        <a:p>
          <a:endParaRPr lang="nl-NL"/>
        </a:p>
      </dgm:t>
    </dgm:pt>
    <dgm:pt modelId="{9BE5C11A-BC51-4BCC-9ABD-10926107521E}" type="pres">
      <dgm:prSet presAssocID="{B45F0A2F-1FE7-416D-ADD8-72E0F392D34B}" presName="CompostProcess" presStyleCnt="0">
        <dgm:presLayoutVars>
          <dgm:dir/>
          <dgm:resizeHandles val="exact"/>
        </dgm:presLayoutVars>
      </dgm:prSet>
      <dgm:spPr/>
    </dgm:pt>
    <dgm:pt modelId="{9B2184AB-843C-4B42-8299-1200F36AD9B9}" type="pres">
      <dgm:prSet presAssocID="{B45F0A2F-1FE7-416D-ADD8-72E0F392D34B}" presName="arrow" presStyleLbl="bgShp" presStyleIdx="0" presStyleCnt="1" custLinFactNeighborY="-627"/>
      <dgm:spPr>
        <a:solidFill>
          <a:schemeClr val="accent2">
            <a:lumMod val="20000"/>
            <a:lumOff val="80000"/>
          </a:schemeClr>
        </a:solidFill>
      </dgm:spPr>
    </dgm:pt>
    <dgm:pt modelId="{3CC30100-C706-4C49-AD5A-5DBB62D508A7}" type="pres">
      <dgm:prSet presAssocID="{B45F0A2F-1FE7-416D-ADD8-72E0F392D34B}" presName="linearProcess" presStyleCnt="0"/>
      <dgm:spPr/>
    </dgm:pt>
    <dgm:pt modelId="{ACA9682D-B290-4363-80C4-8AE85C564DA8}" type="pres">
      <dgm:prSet presAssocID="{E48970D2-5923-4B9A-A757-C16B588EEF31}" presName="textNode" presStyleLbl="node1" presStyleIdx="0" presStyleCnt="10" custScaleX="170726">
        <dgm:presLayoutVars>
          <dgm:bulletEnabled val="1"/>
        </dgm:presLayoutVars>
      </dgm:prSet>
      <dgm:spPr/>
    </dgm:pt>
    <dgm:pt modelId="{E68661BB-589F-4FC7-8412-375CF1706962}" type="pres">
      <dgm:prSet presAssocID="{EE5FFDF7-869F-4FBB-B2A4-7FAFA70629E1}" presName="sibTrans" presStyleCnt="0"/>
      <dgm:spPr/>
    </dgm:pt>
    <dgm:pt modelId="{A16AB5EF-9E56-440D-94D3-4033FB87A218}" type="pres">
      <dgm:prSet presAssocID="{7E62F417-8F77-4C9E-8744-6580C5DF5D49}" presName="textNode" presStyleLbl="node1" presStyleIdx="1" presStyleCnt="10" custScaleX="230387">
        <dgm:presLayoutVars>
          <dgm:bulletEnabled val="1"/>
        </dgm:presLayoutVars>
      </dgm:prSet>
      <dgm:spPr/>
    </dgm:pt>
    <dgm:pt modelId="{78CDCECA-29E7-482D-A494-C347AD12E843}" type="pres">
      <dgm:prSet presAssocID="{92494A38-D90A-43D9-BF9A-70201F7D996D}" presName="sibTrans" presStyleCnt="0"/>
      <dgm:spPr/>
    </dgm:pt>
    <dgm:pt modelId="{90D1EC32-3B7C-4ECE-9A8B-A99082267BA7}" type="pres">
      <dgm:prSet presAssocID="{68027F6A-1E45-41B5-8BE2-A8F5D7AE0E24}" presName="textNode" presStyleLbl="node1" presStyleIdx="2" presStyleCnt="10" custScaleX="89804">
        <dgm:presLayoutVars>
          <dgm:bulletEnabled val="1"/>
        </dgm:presLayoutVars>
      </dgm:prSet>
      <dgm:spPr/>
    </dgm:pt>
    <dgm:pt modelId="{ADFC4DE9-6768-4A65-9E7B-BB3FF5FF40FD}" type="pres">
      <dgm:prSet presAssocID="{F7614D44-DF09-405D-AE31-71940FFE5906}" presName="sibTrans" presStyleCnt="0"/>
      <dgm:spPr/>
    </dgm:pt>
    <dgm:pt modelId="{9B3F2238-72A2-43F4-AE8E-500AC2D54FBF}" type="pres">
      <dgm:prSet presAssocID="{9F02CC69-E27B-4388-937F-DC8C1BF3EDC1}" presName="textNode" presStyleLbl="node1" presStyleIdx="3" presStyleCnt="10" custScaleX="86980">
        <dgm:presLayoutVars>
          <dgm:bulletEnabled val="1"/>
        </dgm:presLayoutVars>
      </dgm:prSet>
      <dgm:spPr/>
    </dgm:pt>
    <dgm:pt modelId="{AC47C0E0-9852-42A1-A439-0594479E8489}" type="pres">
      <dgm:prSet presAssocID="{28AE43FE-C797-4975-B4B7-6263544D4493}" presName="sibTrans" presStyleCnt="0"/>
      <dgm:spPr/>
    </dgm:pt>
    <dgm:pt modelId="{715F700B-4B6E-4D39-AACB-60FA6AA28BAC}" type="pres">
      <dgm:prSet presAssocID="{09F37692-1CD2-4F9C-87C5-ED9228CD0D6F}" presName="textNode" presStyleLbl="node1" presStyleIdx="4" presStyleCnt="10" custScaleX="85181">
        <dgm:presLayoutVars>
          <dgm:bulletEnabled val="1"/>
        </dgm:presLayoutVars>
      </dgm:prSet>
      <dgm:spPr/>
    </dgm:pt>
    <dgm:pt modelId="{59ACDCEE-605E-4389-B4EE-7F9557ECF014}" type="pres">
      <dgm:prSet presAssocID="{69EACB1B-49D3-435C-B235-9C54E797BCAF}" presName="sibTrans" presStyleCnt="0"/>
      <dgm:spPr/>
    </dgm:pt>
    <dgm:pt modelId="{3359780E-9704-4CA3-BA96-778AA79A099A}" type="pres">
      <dgm:prSet presAssocID="{EDEC6CF0-85EA-41D8-AD01-5F49AD5086E1}" presName="textNode" presStyleLbl="node1" presStyleIdx="5" presStyleCnt="10" custScaleX="86313">
        <dgm:presLayoutVars>
          <dgm:bulletEnabled val="1"/>
        </dgm:presLayoutVars>
      </dgm:prSet>
      <dgm:spPr/>
    </dgm:pt>
    <dgm:pt modelId="{E2346B07-290B-4FC9-9AE8-EA1AC780535D}" type="pres">
      <dgm:prSet presAssocID="{F5086337-B5B2-49BF-9C98-F29685C6A193}" presName="sibTrans" presStyleCnt="0"/>
      <dgm:spPr/>
    </dgm:pt>
    <dgm:pt modelId="{EA407829-60D8-4FA8-861D-16567B280A83}" type="pres">
      <dgm:prSet presAssocID="{FA3D8836-34FE-4DBE-BBA1-61B26350A4FA}" presName="textNode" presStyleLbl="node1" presStyleIdx="6" presStyleCnt="10" custScaleX="90237">
        <dgm:presLayoutVars>
          <dgm:bulletEnabled val="1"/>
        </dgm:presLayoutVars>
      </dgm:prSet>
      <dgm:spPr/>
    </dgm:pt>
    <dgm:pt modelId="{237E167A-4811-4E6F-BEE8-21A6A0C8375C}" type="pres">
      <dgm:prSet presAssocID="{F3DBC098-2452-4E67-8EFC-9F4BB33D710A}" presName="sibTrans" presStyleCnt="0"/>
      <dgm:spPr/>
    </dgm:pt>
    <dgm:pt modelId="{9FE8D347-900B-48BD-B8E0-DE3BA1C5C154}" type="pres">
      <dgm:prSet presAssocID="{27A2095E-904A-4634-A471-641BDF842001}" presName="textNode" presStyleLbl="node1" presStyleIdx="7" presStyleCnt="10">
        <dgm:presLayoutVars>
          <dgm:bulletEnabled val="1"/>
        </dgm:presLayoutVars>
      </dgm:prSet>
      <dgm:spPr/>
    </dgm:pt>
    <dgm:pt modelId="{66A1EE1D-5C13-48A4-973C-7027130DF7A3}" type="pres">
      <dgm:prSet presAssocID="{81CA7CB6-B9F9-4F0D-8A73-CA4A03D9F6EC}" presName="sibTrans" presStyleCnt="0"/>
      <dgm:spPr/>
    </dgm:pt>
    <dgm:pt modelId="{0958C418-1339-4B2B-964D-CA41EAD8F6DB}" type="pres">
      <dgm:prSet presAssocID="{DFBDD106-1881-4A33-AC81-A04FF8DFCE4B}" presName="textNode" presStyleLbl="node1" presStyleIdx="8" presStyleCnt="10" custLinFactNeighborY="-1471">
        <dgm:presLayoutVars>
          <dgm:bulletEnabled val="1"/>
        </dgm:presLayoutVars>
      </dgm:prSet>
      <dgm:spPr/>
    </dgm:pt>
    <dgm:pt modelId="{676E4D66-767A-487E-8020-899414323A43}" type="pres">
      <dgm:prSet presAssocID="{B5572A12-25AC-4CF6-889A-B9CA0221C445}" presName="sibTrans" presStyleCnt="0"/>
      <dgm:spPr/>
    </dgm:pt>
    <dgm:pt modelId="{5D9BA8DC-43D5-4F0E-B4A1-49343546C4AA}" type="pres">
      <dgm:prSet presAssocID="{795612D9-1F67-45F4-82C4-7177B8D39E67}" presName="textNode" presStyleLbl="node1" presStyleIdx="9" presStyleCnt="10">
        <dgm:presLayoutVars>
          <dgm:bulletEnabled val="1"/>
        </dgm:presLayoutVars>
      </dgm:prSet>
      <dgm:spPr/>
    </dgm:pt>
  </dgm:ptLst>
  <dgm:cxnLst>
    <dgm:cxn modelId="{74F8F203-FAD5-4CD9-8B78-F8DAA2752D80}" type="presOf" srcId="{795612D9-1F67-45F4-82C4-7177B8D39E67}" destId="{5D9BA8DC-43D5-4F0E-B4A1-49343546C4AA}" srcOrd="0" destOrd="0" presId="urn:microsoft.com/office/officeart/2005/8/layout/hProcess9"/>
    <dgm:cxn modelId="{E2BAAE1B-AE4F-4436-8D71-4B11244EEE8A}" srcId="{B45F0A2F-1FE7-416D-ADD8-72E0F392D34B}" destId="{27A2095E-904A-4634-A471-641BDF842001}" srcOrd="7" destOrd="0" parTransId="{B393EA9B-FB4A-458A-9B08-0A8B3A80AB9B}" sibTransId="{81CA7CB6-B9F9-4F0D-8A73-CA4A03D9F6EC}"/>
    <dgm:cxn modelId="{13B7743A-1783-4F14-A795-2500C3C372B8}" srcId="{B45F0A2F-1FE7-416D-ADD8-72E0F392D34B}" destId="{09F37692-1CD2-4F9C-87C5-ED9228CD0D6F}" srcOrd="4" destOrd="0" parTransId="{7C14BC0A-60F3-4283-8D66-0E020827C8F8}" sibTransId="{69EACB1B-49D3-435C-B235-9C54E797BCAF}"/>
    <dgm:cxn modelId="{11995149-A456-4CA3-97A8-B1518D17B878}" srcId="{B45F0A2F-1FE7-416D-ADD8-72E0F392D34B}" destId="{9F02CC69-E27B-4388-937F-DC8C1BF3EDC1}" srcOrd="3" destOrd="0" parTransId="{B20A4901-B01E-431C-9986-777F7B56DD49}" sibTransId="{28AE43FE-C797-4975-B4B7-6263544D4493}"/>
    <dgm:cxn modelId="{5DAC9649-A4D1-4648-B372-A8C58ADE79CE}" type="presOf" srcId="{9F02CC69-E27B-4388-937F-DC8C1BF3EDC1}" destId="{9B3F2238-72A2-43F4-AE8E-500AC2D54FBF}" srcOrd="0" destOrd="0" presId="urn:microsoft.com/office/officeart/2005/8/layout/hProcess9"/>
    <dgm:cxn modelId="{54AB3874-0EE1-41C8-B9A7-73C607ACB275}" srcId="{B45F0A2F-1FE7-416D-ADD8-72E0F392D34B}" destId="{DFBDD106-1881-4A33-AC81-A04FF8DFCE4B}" srcOrd="8" destOrd="0" parTransId="{98AC4417-018B-48D9-AF57-00119A58C83F}" sibTransId="{B5572A12-25AC-4CF6-889A-B9CA0221C445}"/>
    <dgm:cxn modelId="{B44B6358-E9E0-4B2D-B8EA-EAEC6D3CE03C}" type="presOf" srcId="{E48970D2-5923-4B9A-A757-C16B588EEF31}" destId="{ACA9682D-B290-4363-80C4-8AE85C564DA8}" srcOrd="0" destOrd="0" presId="urn:microsoft.com/office/officeart/2005/8/layout/hProcess9"/>
    <dgm:cxn modelId="{89D7835A-EB73-47C2-9DAD-2B85EA0D4736}" type="presOf" srcId="{DFBDD106-1881-4A33-AC81-A04FF8DFCE4B}" destId="{0958C418-1339-4B2B-964D-CA41EAD8F6DB}" srcOrd="0" destOrd="0" presId="urn:microsoft.com/office/officeart/2005/8/layout/hProcess9"/>
    <dgm:cxn modelId="{382EFF87-CDCD-434B-A3C4-2AA5E4153A38}" type="presOf" srcId="{B45F0A2F-1FE7-416D-ADD8-72E0F392D34B}" destId="{9BE5C11A-BC51-4BCC-9ABD-10926107521E}" srcOrd="0" destOrd="0" presId="urn:microsoft.com/office/officeart/2005/8/layout/hProcess9"/>
    <dgm:cxn modelId="{0493B09C-DA0F-46BA-9E88-1B3312E2BD1E}" type="presOf" srcId="{27A2095E-904A-4634-A471-641BDF842001}" destId="{9FE8D347-900B-48BD-B8E0-DE3BA1C5C154}" srcOrd="0" destOrd="0" presId="urn:microsoft.com/office/officeart/2005/8/layout/hProcess9"/>
    <dgm:cxn modelId="{4199CBA7-0409-4DA8-9111-BDEC6839E546}" type="presOf" srcId="{EDEC6CF0-85EA-41D8-AD01-5F49AD5086E1}" destId="{3359780E-9704-4CA3-BA96-778AA79A099A}" srcOrd="0" destOrd="0" presId="urn:microsoft.com/office/officeart/2005/8/layout/hProcess9"/>
    <dgm:cxn modelId="{C5433FA9-FF60-404B-B9ED-47572F02C3BA}" type="presOf" srcId="{09F37692-1CD2-4F9C-87C5-ED9228CD0D6F}" destId="{715F700B-4B6E-4D39-AACB-60FA6AA28BAC}" srcOrd="0" destOrd="0" presId="urn:microsoft.com/office/officeart/2005/8/layout/hProcess9"/>
    <dgm:cxn modelId="{7E9555AA-7BB8-4A98-A225-C3F0B71342E0}" srcId="{B45F0A2F-1FE7-416D-ADD8-72E0F392D34B}" destId="{E48970D2-5923-4B9A-A757-C16B588EEF31}" srcOrd="0" destOrd="0" parTransId="{F3FE5874-E3A5-4287-90DA-3474B2AEDBFB}" sibTransId="{EE5FFDF7-869F-4FBB-B2A4-7FAFA70629E1}"/>
    <dgm:cxn modelId="{8B9C94AC-307C-4623-9133-DD0BC9029006}" type="presOf" srcId="{7E62F417-8F77-4C9E-8744-6580C5DF5D49}" destId="{A16AB5EF-9E56-440D-94D3-4033FB87A218}" srcOrd="0" destOrd="0" presId="urn:microsoft.com/office/officeart/2005/8/layout/hProcess9"/>
    <dgm:cxn modelId="{9A535FB0-13C3-457E-BB1B-3E6A0F123568}" srcId="{B45F0A2F-1FE7-416D-ADD8-72E0F392D34B}" destId="{FA3D8836-34FE-4DBE-BBA1-61B26350A4FA}" srcOrd="6" destOrd="0" parTransId="{F086BAD3-75B4-4265-9166-ED2CFACE2FB1}" sibTransId="{F3DBC098-2452-4E67-8EFC-9F4BB33D710A}"/>
    <dgm:cxn modelId="{BBD56EB5-8CC3-4E16-9AEA-9A7468B65310}" type="presOf" srcId="{FA3D8836-34FE-4DBE-BBA1-61B26350A4FA}" destId="{EA407829-60D8-4FA8-861D-16567B280A83}" srcOrd="0" destOrd="0" presId="urn:microsoft.com/office/officeart/2005/8/layout/hProcess9"/>
    <dgm:cxn modelId="{8B810EBD-09AC-4226-B51A-CE14DCCE6258}" srcId="{B45F0A2F-1FE7-416D-ADD8-72E0F392D34B}" destId="{68027F6A-1E45-41B5-8BE2-A8F5D7AE0E24}" srcOrd="2" destOrd="0" parTransId="{1019FEB6-3A13-41B9-8C2C-F900B49CB320}" sibTransId="{F7614D44-DF09-405D-AE31-71940FFE5906}"/>
    <dgm:cxn modelId="{85253CC0-C64C-4C79-BFC4-A7EF7139601D}" srcId="{B45F0A2F-1FE7-416D-ADD8-72E0F392D34B}" destId="{7E62F417-8F77-4C9E-8744-6580C5DF5D49}" srcOrd="1" destOrd="0" parTransId="{BBDB3034-2791-4C06-86F8-9AB2E21F1D3C}" sibTransId="{92494A38-D90A-43D9-BF9A-70201F7D996D}"/>
    <dgm:cxn modelId="{FB8193CB-E720-4321-9E57-E042AF17316E}" srcId="{B45F0A2F-1FE7-416D-ADD8-72E0F392D34B}" destId="{EDEC6CF0-85EA-41D8-AD01-5F49AD5086E1}" srcOrd="5" destOrd="0" parTransId="{8667537A-E0E9-4930-9D2C-26F78750DB4E}" sibTransId="{F5086337-B5B2-49BF-9C98-F29685C6A193}"/>
    <dgm:cxn modelId="{C4D86ADB-CA41-4420-A29A-C39357A6C5A5}" srcId="{B45F0A2F-1FE7-416D-ADD8-72E0F392D34B}" destId="{795612D9-1F67-45F4-82C4-7177B8D39E67}" srcOrd="9" destOrd="0" parTransId="{E8679D77-F36E-4F71-8025-5031F76F0F14}" sibTransId="{44F604A4-CF0B-4582-9BC9-6F210D63E1AF}"/>
    <dgm:cxn modelId="{8E5649E1-0E2F-460D-82EA-1391E7743AD1}" type="presOf" srcId="{68027F6A-1E45-41B5-8BE2-A8F5D7AE0E24}" destId="{90D1EC32-3B7C-4ECE-9A8B-A99082267BA7}" srcOrd="0" destOrd="0" presId="urn:microsoft.com/office/officeart/2005/8/layout/hProcess9"/>
    <dgm:cxn modelId="{A89D2101-7433-442D-86EC-A5BBA09742F7}" type="presParOf" srcId="{9BE5C11A-BC51-4BCC-9ABD-10926107521E}" destId="{9B2184AB-843C-4B42-8299-1200F36AD9B9}" srcOrd="0" destOrd="0" presId="urn:microsoft.com/office/officeart/2005/8/layout/hProcess9"/>
    <dgm:cxn modelId="{23101300-1394-480E-9EBD-2A4E281FFD19}" type="presParOf" srcId="{9BE5C11A-BC51-4BCC-9ABD-10926107521E}" destId="{3CC30100-C706-4C49-AD5A-5DBB62D508A7}" srcOrd="1" destOrd="0" presId="urn:microsoft.com/office/officeart/2005/8/layout/hProcess9"/>
    <dgm:cxn modelId="{0B064D86-94FE-45EE-94AE-17B435B4DB52}" type="presParOf" srcId="{3CC30100-C706-4C49-AD5A-5DBB62D508A7}" destId="{ACA9682D-B290-4363-80C4-8AE85C564DA8}" srcOrd="0" destOrd="0" presId="urn:microsoft.com/office/officeart/2005/8/layout/hProcess9"/>
    <dgm:cxn modelId="{C3EED40B-E55B-4803-8799-E674986FC87C}" type="presParOf" srcId="{3CC30100-C706-4C49-AD5A-5DBB62D508A7}" destId="{E68661BB-589F-4FC7-8412-375CF1706962}" srcOrd="1" destOrd="0" presId="urn:microsoft.com/office/officeart/2005/8/layout/hProcess9"/>
    <dgm:cxn modelId="{D2C2426E-5C3E-40BF-8A71-750FDA6138A5}" type="presParOf" srcId="{3CC30100-C706-4C49-AD5A-5DBB62D508A7}" destId="{A16AB5EF-9E56-440D-94D3-4033FB87A218}" srcOrd="2" destOrd="0" presId="urn:microsoft.com/office/officeart/2005/8/layout/hProcess9"/>
    <dgm:cxn modelId="{BDE3EBB8-20CB-4D0F-A39E-F7B044BF5DF5}" type="presParOf" srcId="{3CC30100-C706-4C49-AD5A-5DBB62D508A7}" destId="{78CDCECA-29E7-482D-A494-C347AD12E843}" srcOrd="3" destOrd="0" presId="urn:microsoft.com/office/officeart/2005/8/layout/hProcess9"/>
    <dgm:cxn modelId="{CE8818B8-1427-4E24-96E8-5F6EA56F34E2}" type="presParOf" srcId="{3CC30100-C706-4C49-AD5A-5DBB62D508A7}" destId="{90D1EC32-3B7C-4ECE-9A8B-A99082267BA7}" srcOrd="4" destOrd="0" presId="urn:microsoft.com/office/officeart/2005/8/layout/hProcess9"/>
    <dgm:cxn modelId="{72066C0E-96ED-4524-8DB0-229FCB6AFA23}" type="presParOf" srcId="{3CC30100-C706-4C49-AD5A-5DBB62D508A7}" destId="{ADFC4DE9-6768-4A65-9E7B-BB3FF5FF40FD}" srcOrd="5" destOrd="0" presId="urn:microsoft.com/office/officeart/2005/8/layout/hProcess9"/>
    <dgm:cxn modelId="{37EE058E-B9A1-46A5-A586-044EA6658431}" type="presParOf" srcId="{3CC30100-C706-4C49-AD5A-5DBB62D508A7}" destId="{9B3F2238-72A2-43F4-AE8E-500AC2D54FBF}" srcOrd="6" destOrd="0" presId="urn:microsoft.com/office/officeart/2005/8/layout/hProcess9"/>
    <dgm:cxn modelId="{0827D40F-12B7-4B28-AA8B-E4913E86EB9C}" type="presParOf" srcId="{3CC30100-C706-4C49-AD5A-5DBB62D508A7}" destId="{AC47C0E0-9852-42A1-A439-0594479E8489}" srcOrd="7" destOrd="0" presId="urn:microsoft.com/office/officeart/2005/8/layout/hProcess9"/>
    <dgm:cxn modelId="{D841A1BF-B68B-4ADA-8287-0E1CC3566B11}" type="presParOf" srcId="{3CC30100-C706-4C49-AD5A-5DBB62D508A7}" destId="{715F700B-4B6E-4D39-AACB-60FA6AA28BAC}" srcOrd="8" destOrd="0" presId="urn:microsoft.com/office/officeart/2005/8/layout/hProcess9"/>
    <dgm:cxn modelId="{D510CE9B-FDC4-43CF-968F-9CB1F83FB004}" type="presParOf" srcId="{3CC30100-C706-4C49-AD5A-5DBB62D508A7}" destId="{59ACDCEE-605E-4389-B4EE-7F9557ECF014}" srcOrd="9" destOrd="0" presId="urn:microsoft.com/office/officeart/2005/8/layout/hProcess9"/>
    <dgm:cxn modelId="{24672E9D-5280-44F9-AECC-C4266220E021}" type="presParOf" srcId="{3CC30100-C706-4C49-AD5A-5DBB62D508A7}" destId="{3359780E-9704-4CA3-BA96-778AA79A099A}" srcOrd="10" destOrd="0" presId="urn:microsoft.com/office/officeart/2005/8/layout/hProcess9"/>
    <dgm:cxn modelId="{F4469EA0-D06B-4F9E-85D0-113AC8E00B08}" type="presParOf" srcId="{3CC30100-C706-4C49-AD5A-5DBB62D508A7}" destId="{E2346B07-290B-4FC9-9AE8-EA1AC780535D}" srcOrd="11" destOrd="0" presId="urn:microsoft.com/office/officeart/2005/8/layout/hProcess9"/>
    <dgm:cxn modelId="{CAD06244-E156-419F-98D0-1F6D627B2FA7}" type="presParOf" srcId="{3CC30100-C706-4C49-AD5A-5DBB62D508A7}" destId="{EA407829-60D8-4FA8-861D-16567B280A83}" srcOrd="12" destOrd="0" presId="urn:microsoft.com/office/officeart/2005/8/layout/hProcess9"/>
    <dgm:cxn modelId="{79D0FC5B-5D90-4F71-B080-FE48FE53B589}" type="presParOf" srcId="{3CC30100-C706-4C49-AD5A-5DBB62D508A7}" destId="{237E167A-4811-4E6F-BEE8-21A6A0C8375C}" srcOrd="13" destOrd="0" presId="urn:microsoft.com/office/officeart/2005/8/layout/hProcess9"/>
    <dgm:cxn modelId="{A4F20488-15F3-444A-B98D-F664A2AB9805}" type="presParOf" srcId="{3CC30100-C706-4C49-AD5A-5DBB62D508A7}" destId="{9FE8D347-900B-48BD-B8E0-DE3BA1C5C154}" srcOrd="14" destOrd="0" presId="urn:microsoft.com/office/officeart/2005/8/layout/hProcess9"/>
    <dgm:cxn modelId="{DABDEA16-7BA3-4DED-9A53-242BCFC574CF}" type="presParOf" srcId="{3CC30100-C706-4C49-AD5A-5DBB62D508A7}" destId="{66A1EE1D-5C13-48A4-973C-7027130DF7A3}" srcOrd="15" destOrd="0" presId="urn:microsoft.com/office/officeart/2005/8/layout/hProcess9"/>
    <dgm:cxn modelId="{7D078EED-6E3A-4EF9-A58E-AD662393F605}" type="presParOf" srcId="{3CC30100-C706-4C49-AD5A-5DBB62D508A7}" destId="{0958C418-1339-4B2B-964D-CA41EAD8F6DB}" srcOrd="16" destOrd="0" presId="urn:microsoft.com/office/officeart/2005/8/layout/hProcess9"/>
    <dgm:cxn modelId="{6C52E352-475D-4739-95AB-E8E9A9C14460}" type="presParOf" srcId="{3CC30100-C706-4C49-AD5A-5DBB62D508A7}" destId="{676E4D66-767A-487E-8020-899414323A43}" srcOrd="17" destOrd="0" presId="urn:microsoft.com/office/officeart/2005/8/layout/hProcess9"/>
    <dgm:cxn modelId="{9CED477C-FCDF-4C6F-860F-3A46E8A0A737}" type="presParOf" srcId="{3CC30100-C706-4C49-AD5A-5DBB62D508A7}" destId="{5D9BA8DC-43D5-4F0E-B4A1-49343546C4AA}" srcOrd="1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45F0A2F-1FE7-416D-ADD8-72E0F392D34B}" type="doc">
      <dgm:prSet loTypeId="urn:microsoft.com/office/officeart/2005/8/layout/hProcess9" loCatId="process" qsTypeId="urn:microsoft.com/office/officeart/2005/8/quickstyle/simple1" qsCatId="simple" csTypeId="urn:microsoft.com/office/officeart/2005/8/colors/accent1_2" csCatId="accent1" phldr="1"/>
      <dgm:spPr/>
    </dgm:pt>
    <dgm:pt modelId="{E48970D2-5923-4B9A-A757-C16B588EEF31}">
      <dgm:prSet phldrT="[Text]" custT="1"/>
      <dgm:spPr>
        <a:solidFill>
          <a:schemeClr val="accent2"/>
        </a:solidFill>
      </dgm:spPr>
      <dgm:t>
        <a:bodyPr/>
        <a:lstStyle/>
        <a:p>
          <a:r>
            <a:rPr lang="nl-NL" sz="1800" b="1" dirty="0">
              <a:solidFill>
                <a:schemeClr val="bg1"/>
              </a:solidFill>
            </a:rPr>
            <a:t>zwangerschap</a:t>
          </a:r>
        </a:p>
      </dgm:t>
    </dgm:pt>
    <dgm:pt modelId="{F3FE5874-E3A5-4287-90DA-3474B2AEDBFB}" type="parTrans" cxnId="{7E9555AA-7BB8-4A98-A225-C3F0B71342E0}">
      <dgm:prSet/>
      <dgm:spPr/>
      <dgm:t>
        <a:bodyPr/>
        <a:lstStyle/>
        <a:p>
          <a:endParaRPr lang="nl-NL"/>
        </a:p>
      </dgm:t>
    </dgm:pt>
    <dgm:pt modelId="{EE5FFDF7-869F-4FBB-B2A4-7FAFA70629E1}" type="sibTrans" cxnId="{7E9555AA-7BB8-4A98-A225-C3F0B71342E0}">
      <dgm:prSet/>
      <dgm:spPr/>
      <dgm:t>
        <a:bodyPr/>
        <a:lstStyle/>
        <a:p>
          <a:endParaRPr lang="nl-NL"/>
        </a:p>
      </dgm:t>
    </dgm:pt>
    <dgm:pt modelId="{7E62F417-8F77-4C9E-8744-6580C5DF5D49}">
      <dgm:prSet phldrT="[Text]"/>
      <dgm:spPr>
        <a:solidFill>
          <a:schemeClr val="accent2"/>
        </a:solidFill>
      </dgm:spPr>
      <dgm:t>
        <a:bodyPr/>
        <a:lstStyle/>
        <a:p>
          <a:r>
            <a:rPr lang="nl-NL" b="1" dirty="0">
              <a:solidFill>
                <a:schemeClr val="bg1"/>
              </a:solidFill>
            </a:rPr>
            <a:t>1</a:t>
          </a:r>
          <a:r>
            <a:rPr lang="nl-NL" b="1" baseline="30000" dirty="0">
              <a:solidFill>
                <a:schemeClr val="bg1"/>
              </a:solidFill>
            </a:rPr>
            <a:t>e</a:t>
          </a:r>
          <a:r>
            <a:rPr lang="nl-NL" b="1" dirty="0">
              <a:solidFill>
                <a:schemeClr val="bg1"/>
              </a:solidFill>
            </a:rPr>
            <a:t> zes maanden</a:t>
          </a:r>
        </a:p>
      </dgm:t>
    </dgm:pt>
    <dgm:pt modelId="{BBDB3034-2791-4C06-86F8-9AB2E21F1D3C}" type="parTrans" cxnId="{85253CC0-C64C-4C79-BFC4-A7EF7139601D}">
      <dgm:prSet/>
      <dgm:spPr/>
      <dgm:t>
        <a:bodyPr/>
        <a:lstStyle/>
        <a:p>
          <a:endParaRPr lang="nl-NL"/>
        </a:p>
      </dgm:t>
    </dgm:pt>
    <dgm:pt modelId="{92494A38-D90A-43D9-BF9A-70201F7D996D}" type="sibTrans" cxnId="{85253CC0-C64C-4C79-BFC4-A7EF7139601D}">
      <dgm:prSet/>
      <dgm:spPr/>
      <dgm:t>
        <a:bodyPr/>
        <a:lstStyle/>
        <a:p>
          <a:endParaRPr lang="nl-NL"/>
        </a:p>
      </dgm:t>
    </dgm:pt>
    <dgm:pt modelId="{68027F6A-1E45-41B5-8BE2-A8F5D7AE0E24}">
      <dgm:prSet phldrT="[Text]"/>
      <dgm:spPr>
        <a:solidFill>
          <a:schemeClr val="accent2"/>
        </a:solidFill>
      </dgm:spPr>
      <dgm:t>
        <a:bodyPr/>
        <a:lstStyle/>
        <a:p>
          <a:r>
            <a:rPr lang="nl-NL" b="1" dirty="0">
              <a:solidFill>
                <a:schemeClr val="bg1"/>
              </a:solidFill>
            </a:rPr>
            <a:t>1 jaar</a:t>
          </a:r>
        </a:p>
      </dgm:t>
    </dgm:pt>
    <dgm:pt modelId="{1019FEB6-3A13-41B9-8C2C-F900B49CB320}" type="parTrans" cxnId="{8B810EBD-09AC-4226-B51A-CE14DCCE6258}">
      <dgm:prSet/>
      <dgm:spPr/>
      <dgm:t>
        <a:bodyPr/>
        <a:lstStyle/>
        <a:p>
          <a:endParaRPr lang="nl-NL"/>
        </a:p>
      </dgm:t>
    </dgm:pt>
    <dgm:pt modelId="{F7614D44-DF09-405D-AE31-71940FFE5906}" type="sibTrans" cxnId="{8B810EBD-09AC-4226-B51A-CE14DCCE6258}">
      <dgm:prSet/>
      <dgm:spPr/>
      <dgm:t>
        <a:bodyPr/>
        <a:lstStyle/>
        <a:p>
          <a:endParaRPr lang="nl-NL"/>
        </a:p>
      </dgm:t>
    </dgm:pt>
    <dgm:pt modelId="{9F02CC69-E27B-4388-937F-DC8C1BF3EDC1}">
      <dgm:prSet phldrT="[Text]"/>
      <dgm:spPr>
        <a:solidFill>
          <a:schemeClr val="accent2"/>
        </a:solidFill>
      </dgm:spPr>
      <dgm:t>
        <a:bodyPr/>
        <a:lstStyle/>
        <a:p>
          <a:r>
            <a:rPr lang="nl-NL" b="1" dirty="0">
              <a:solidFill>
                <a:schemeClr val="bg1"/>
              </a:solidFill>
            </a:rPr>
            <a:t>2,5 jaar </a:t>
          </a:r>
        </a:p>
      </dgm:t>
    </dgm:pt>
    <dgm:pt modelId="{B20A4901-B01E-431C-9986-777F7B56DD49}" type="parTrans" cxnId="{11995149-A456-4CA3-97A8-B1518D17B878}">
      <dgm:prSet/>
      <dgm:spPr/>
      <dgm:t>
        <a:bodyPr/>
        <a:lstStyle/>
        <a:p>
          <a:endParaRPr lang="nl-NL"/>
        </a:p>
      </dgm:t>
    </dgm:pt>
    <dgm:pt modelId="{28AE43FE-C797-4975-B4B7-6263544D4493}" type="sibTrans" cxnId="{11995149-A456-4CA3-97A8-B1518D17B878}">
      <dgm:prSet/>
      <dgm:spPr/>
      <dgm:t>
        <a:bodyPr/>
        <a:lstStyle/>
        <a:p>
          <a:endParaRPr lang="nl-NL"/>
        </a:p>
      </dgm:t>
    </dgm:pt>
    <dgm:pt modelId="{09F37692-1CD2-4F9C-87C5-ED9228CD0D6F}">
      <dgm:prSet phldrT="[Text]"/>
      <dgm:spPr>
        <a:solidFill>
          <a:schemeClr val="accent2"/>
        </a:solidFill>
      </dgm:spPr>
      <dgm:t>
        <a:bodyPr/>
        <a:lstStyle/>
        <a:p>
          <a:r>
            <a:rPr lang="nl-NL" b="1" dirty="0">
              <a:solidFill>
                <a:schemeClr val="bg1"/>
              </a:solidFill>
            </a:rPr>
            <a:t>4 jaar </a:t>
          </a:r>
        </a:p>
      </dgm:t>
    </dgm:pt>
    <dgm:pt modelId="{7C14BC0A-60F3-4283-8D66-0E020827C8F8}" type="parTrans" cxnId="{13B7743A-1783-4F14-A795-2500C3C372B8}">
      <dgm:prSet/>
      <dgm:spPr/>
      <dgm:t>
        <a:bodyPr/>
        <a:lstStyle/>
        <a:p>
          <a:endParaRPr lang="nl-NL"/>
        </a:p>
      </dgm:t>
    </dgm:pt>
    <dgm:pt modelId="{69EACB1B-49D3-435C-B235-9C54E797BCAF}" type="sibTrans" cxnId="{13B7743A-1783-4F14-A795-2500C3C372B8}">
      <dgm:prSet/>
      <dgm:spPr/>
      <dgm:t>
        <a:bodyPr/>
        <a:lstStyle/>
        <a:p>
          <a:endParaRPr lang="nl-NL"/>
        </a:p>
      </dgm:t>
    </dgm:pt>
    <dgm:pt modelId="{EDEC6CF0-85EA-41D8-AD01-5F49AD5086E1}">
      <dgm:prSet phldrT="[Text]"/>
      <dgm:spPr>
        <a:solidFill>
          <a:schemeClr val="accent2"/>
        </a:solidFill>
      </dgm:spPr>
      <dgm:t>
        <a:bodyPr/>
        <a:lstStyle/>
        <a:p>
          <a:r>
            <a:rPr lang="nl-NL" b="1" dirty="0">
              <a:solidFill>
                <a:schemeClr val="bg1"/>
              </a:solidFill>
            </a:rPr>
            <a:t>5 jaar </a:t>
          </a:r>
        </a:p>
      </dgm:t>
    </dgm:pt>
    <dgm:pt modelId="{8667537A-E0E9-4930-9D2C-26F78750DB4E}" type="parTrans" cxnId="{FB8193CB-E720-4321-9E57-E042AF17316E}">
      <dgm:prSet/>
      <dgm:spPr/>
      <dgm:t>
        <a:bodyPr/>
        <a:lstStyle/>
        <a:p>
          <a:endParaRPr lang="nl-NL"/>
        </a:p>
      </dgm:t>
    </dgm:pt>
    <dgm:pt modelId="{F5086337-B5B2-49BF-9C98-F29685C6A193}" type="sibTrans" cxnId="{FB8193CB-E720-4321-9E57-E042AF17316E}">
      <dgm:prSet/>
      <dgm:spPr/>
      <dgm:t>
        <a:bodyPr/>
        <a:lstStyle/>
        <a:p>
          <a:endParaRPr lang="nl-NL"/>
        </a:p>
      </dgm:t>
    </dgm:pt>
    <dgm:pt modelId="{FA3D8836-34FE-4DBE-BBA1-61B26350A4FA}">
      <dgm:prSet/>
      <dgm:spPr>
        <a:solidFill>
          <a:schemeClr val="accent2"/>
        </a:solidFill>
      </dgm:spPr>
      <dgm:t>
        <a:bodyPr/>
        <a:lstStyle/>
        <a:p>
          <a:r>
            <a:rPr lang="nl-NL" b="1" dirty="0">
              <a:solidFill>
                <a:schemeClr val="bg1"/>
              </a:solidFill>
            </a:rPr>
            <a:t>6 jaar</a:t>
          </a:r>
        </a:p>
      </dgm:t>
    </dgm:pt>
    <dgm:pt modelId="{F086BAD3-75B4-4265-9166-ED2CFACE2FB1}" type="parTrans" cxnId="{9A535FB0-13C3-457E-BB1B-3E6A0F123568}">
      <dgm:prSet/>
      <dgm:spPr/>
      <dgm:t>
        <a:bodyPr/>
        <a:lstStyle/>
        <a:p>
          <a:endParaRPr lang="nl-NL"/>
        </a:p>
      </dgm:t>
    </dgm:pt>
    <dgm:pt modelId="{F3DBC098-2452-4E67-8EFC-9F4BB33D710A}" type="sibTrans" cxnId="{9A535FB0-13C3-457E-BB1B-3E6A0F123568}">
      <dgm:prSet/>
      <dgm:spPr/>
      <dgm:t>
        <a:bodyPr/>
        <a:lstStyle/>
        <a:p>
          <a:endParaRPr lang="nl-NL"/>
        </a:p>
      </dgm:t>
    </dgm:pt>
    <dgm:pt modelId="{27A2095E-904A-4634-A471-641BDF842001}">
      <dgm:prSet/>
      <dgm:spPr>
        <a:solidFill>
          <a:schemeClr val="accent2"/>
        </a:solidFill>
      </dgm:spPr>
      <dgm:t>
        <a:bodyPr/>
        <a:lstStyle/>
        <a:p>
          <a:r>
            <a:rPr lang="nl-NL" b="1" dirty="0">
              <a:solidFill>
                <a:schemeClr val="bg1"/>
              </a:solidFill>
            </a:rPr>
            <a:t>7 jaar</a:t>
          </a:r>
        </a:p>
      </dgm:t>
    </dgm:pt>
    <dgm:pt modelId="{B393EA9B-FB4A-458A-9B08-0A8B3A80AB9B}" type="parTrans" cxnId="{E2BAAE1B-AE4F-4436-8D71-4B11244EEE8A}">
      <dgm:prSet/>
      <dgm:spPr/>
      <dgm:t>
        <a:bodyPr/>
        <a:lstStyle/>
        <a:p>
          <a:endParaRPr lang="nl-NL"/>
        </a:p>
      </dgm:t>
    </dgm:pt>
    <dgm:pt modelId="{81CA7CB6-B9F9-4F0D-8A73-CA4A03D9F6EC}" type="sibTrans" cxnId="{E2BAAE1B-AE4F-4436-8D71-4B11244EEE8A}">
      <dgm:prSet/>
      <dgm:spPr/>
      <dgm:t>
        <a:bodyPr/>
        <a:lstStyle/>
        <a:p>
          <a:endParaRPr lang="nl-NL"/>
        </a:p>
      </dgm:t>
    </dgm:pt>
    <dgm:pt modelId="{DFBDD106-1881-4A33-AC81-A04FF8DFCE4B}">
      <dgm:prSet/>
      <dgm:spPr>
        <a:solidFill>
          <a:schemeClr val="accent2"/>
        </a:solidFill>
      </dgm:spPr>
      <dgm:t>
        <a:bodyPr/>
        <a:lstStyle/>
        <a:p>
          <a:r>
            <a:rPr lang="nl-NL" b="1" dirty="0">
              <a:solidFill>
                <a:schemeClr val="bg1"/>
              </a:solidFill>
            </a:rPr>
            <a:t>8 jaar</a:t>
          </a:r>
        </a:p>
      </dgm:t>
    </dgm:pt>
    <dgm:pt modelId="{98AC4417-018B-48D9-AF57-00119A58C83F}" type="parTrans" cxnId="{54AB3874-0EE1-41C8-B9A7-73C607ACB275}">
      <dgm:prSet/>
      <dgm:spPr/>
      <dgm:t>
        <a:bodyPr/>
        <a:lstStyle/>
        <a:p>
          <a:endParaRPr lang="nl-NL"/>
        </a:p>
      </dgm:t>
    </dgm:pt>
    <dgm:pt modelId="{B5572A12-25AC-4CF6-889A-B9CA0221C445}" type="sibTrans" cxnId="{54AB3874-0EE1-41C8-B9A7-73C607ACB275}">
      <dgm:prSet/>
      <dgm:spPr/>
      <dgm:t>
        <a:bodyPr/>
        <a:lstStyle/>
        <a:p>
          <a:endParaRPr lang="nl-NL"/>
        </a:p>
      </dgm:t>
    </dgm:pt>
    <dgm:pt modelId="{795612D9-1F67-45F4-82C4-7177B8D39E67}">
      <dgm:prSet/>
      <dgm:spPr>
        <a:solidFill>
          <a:schemeClr val="accent2"/>
        </a:solidFill>
      </dgm:spPr>
      <dgm:t>
        <a:bodyPr/>
        <a:lstStyle/>
        <a:p>
          <a:r>
            <a:rPr lang="nl-NL" b="1" dirty="0">
              <a:solidFill>
                <a:schemeClr val="bg1"/>
              </a:solidFill>
            </a:rPr>
            <a:t>10 jaar</a:t>
          </a:r>
        </a:p>
      </dgm:t>
    </dgm:pt>
    <dgm:pt modelId="{E8679D77-F36E-4F71-8025-5031F76F0F14}" type="parTrans" cxnId="{C4D86ADB-CA41-4420-A29A-C39357A6C5A5}">
      <dgm:prSet/>
      <dgm:spPr/>
      <dgm:t>
        <a:bodyPr/>
        <a:lstStyle/>
        <a:p>
          <a:endParaRPr lang="nl-NL"/>
        </a:p>
      </dgm:t>
    </dgm:pt>
    <dgm:pt modelId="{44F604A4-CF0B-4582-9BC9-6F210D63E1AF}" type="sibTrans" cxnId="{C4D86ADB-CA41-4420-A29A-C39357A6C5A5}">
      <dgm:prSet/>
      <dgm:spPr/>
      <dgm:t>
        <a:bodyPr/>
        <a:lstStyle/>
        <a:p>
          <a:endParaRPr lang="nl-NL"/>
        </a:p>
      </dgm:t>
    </dgm:pt>
    <dgm:pt modelId="{9BE5C11A-BC51-4BCC-9ABD-10926107521E}" type="pres">
      <dgm:prSet presAssocID="{B45F0A2F-1FE7-416D-ADD8-72E0F392D34B}" presName="CompostProcess" presStyleCnt="0">
        <dgm:presLayoutVars>
          <dgm:dir/>
          <dgm:resizeHandles val="exact"/>
        </dgm:presLayoutVars>
      </dgm:prSet>
      <dgm:spPr/>
    </dgm:pt>
    <dgm:pt modelId="{9B2184AB-843C-4B42-8299-1200F36AD9B9}" type="pres">
      <dgm:prSet presAssocID="{B45F0A2F-1FE7-416D-ADD8-72E0F392D34B}" presName="arrow" presStyleLbl="bgShp" presStyleIdx="0" presStyleCnt="1" custLinFactNeighborY="-627"/>
      <dgm:spPr>
        <a:solidFill>
          <a:schemeClr val="accent2">
            <a:lumMod val="20000"/>
            <a:lumOff val="80000"/>
          </a:schemeClr>
        </a:solidFill>
      </dgm:spPr>
    </dgm:pt>
    <dgm:pt modelId="{3CC30100-C706-4C49-AD5A-5DBB62D508A7}" type="pres">
      <dgm:prSet presAssocID="{B45F0A2F-1FE7-416D-ADD8-72E0F392D34B}" presName="linearProcess" presStyleCnt="0"/>
      <dgm:spPr/>
    </dgm:pt>
    <dgm:pt modelId="{ACA9682D-B290-4363-80C4-8AE85C564DA8}" type="pres">
      <dgm:prSet presAssocID="{E48970D2-5923-4B9A-A757-C16B588EEF31}" presName="textNode" presStyleLbl="node1" presStyleIdx="0" presStyleCnt="10" custScaleX="170726">
        <dgm:presLayoutVars>
          <dgm:bulletEnabled val="1"/>
        </dgm:presLayoutVars>
      </dgm:prSet>
      <dgm:spPr/>
    </dgm:pt>
    <dgm:pt modelId="{E68661BB-589F-4FC7-8412-375CF1706962}" type="pres">
      <dgm:prSet presAssocID="{EE5FFDF7-869F-4FBB-B2A4-7FAFA70629E1}" presName="sibTrans" presStyleCnt="0"/>
      <dgm:spPr/>
    </dgm:pt>
    <dgm:pt modelId="{A16AB5EF-9E56-440D-94D3-4033FB87A218}" type="pres">
      <dgm:prSet presAssocID="{7E62F417-8F77-4C9E-8744-6580C5DF5D49}" presName="textNode" presStyleLbl="node1" presStyleIdx="1" presStyleCnt="10" custScaleX="230387">
        <dgm:presLayoutVars>
          <dgm:bulletEnabled val="1"/>
        </dgm:presLayoutVars>
      </dgm:prSet>
      <dgm:spPr/>
    </dgm:pt>
    <dgm:pt modelId="{78CDCECA-29E7-482D-A494-C347AD12E843}" type="pres">
      <dgm:prSet presAssocID="{92494A38-D90A-43D9-BF9A-70201F7D996D}" presName="sibTrans" presStyleCnt="0"/>
      <dgm:spPr/>
    </dgm:pt>
    <dgm:pt modelId="{90D1EC32-3B7C-4ECE-9A8B-A99082267BA7}" type="pres">
      <dgm:prSet presAssocID="{68027F6A-1E45-41B5-8BE2-A8F5D7AE0E24}" presName="textNode" presStyleLbl="node1" presStyleIdx="2" presStyleCnt="10" custScaleX="89804">
        <dgm:presLayoutVars>
          <dgm:bulletEnabled val="1"/>
        </dgm:presLayoutVars>
      </dgm:prSet>
      <dgm:spPr/>
    </dgm:pt>
    <dgm:pt modelId="{ADFC4DE9-6768-4A65-9E7B-BB3FF5FF40FD}" type="pres">
      <dgm:prSet presAssocID="{F7614D44-DF09-405D-AE31-71940FFE5906}" presName="sibTrans" presStyleCnt="0"/>
      <dgm:spPr/>
    </dgm:pt>
    <dgm:pt modelId="{9B3F2238-72A2-43F4-AE8E-500AC2D54FBF}" type="pres">
      <dgm:prSet presAssocID="{9F02CC69-E27B-4388-937F-DC8C1BF3EDC1}" presName="textNode" presStyleLbl="node1" presStyleIdx="3" presStyleCnt="10" custScaleX="86980">
        <dgm:presLayoutVars>
          <dgm:bulletEnabled val="1"/>
        </dgm:presLayoutVars>
      </dgm:prSet>
      <dgm:spPr/>
    </dgm:pt>
    <dgm:pt modelId="{AC47C0E0-9852-42A1-A439-0594479E8489}" type="pres">
      <dgm:prSet presAssocID="{28AE43FE-C797-4975-B4B7-6263544D4493}" presName="sibTrans" presStyleCnt="0"/>
      <dgm:spPr/>
    </dgm:pt>
    <dgm:pt modelId="{715F700B-4B6E-4D39-AACB-60FA6AA28BAC}" type="pres">
      <dgm:prSet presAssocID="{09F37692-1CD2-4F9C-87C5-ED9228CD0D6F}" presName="textNode" presStyleLbl="node1" presStyleIdx="4" presStyleCnt="10" custScaleX="85181">
        <dgm:presLayoutVars>
          <dgm:bulletEnabled val="1"/>
        </dgm:presLayoutVars>
      </dgm:prSet>
      <dgm:spPr/>
    </dgm:pt>
    <dgm:pt modelId="{59ACDCEE-605E-4389-B4EE-7F9557ECF014}" type="pres">
      <dgm:prSet presAssocID="{69EACB1B-49D3-435C-B235-9C54E797BCAF}" presName="sibTrans" presStyleCnt="0"/>
      <dgm:spPr/>
    </dgm:pt>
    <dgm:pt modelId="{3359780E-9704-4CA3-BA96-778AA79A099A}" type="pres">
      <dgm:prSet presAssocID="{EDEC6CF0-85EA-41D8-AD01-5F49AD5086E1}" presName="textNode" presStyleLbl="node1" presStyleIdx="5" presStyleCnt="10" custScaleX="86313">
        <dgm:presLayoutVars>
          <dgm:bulletEnabled val="1"/>
        </dgm:presLayoutVars>
      </dgm:prSet>
      <dgm:spPr/>
    </dgm:pt>
    <dgm:pt modelId="{E2346B07-290B-4FC9-9AE8-EA1AC780535D}" type="pres">
      <dgm:prSet presAssocID="{F5086337-B5B2-49BF-9C98-F29685C6A193}" presName="sibTrans" presStyleCnt="0"/>
      <dgm:spPr/>
    </dgm:pt>
    <dgm:pt modelId="{EA407829-60D8-4FA8-861D-16567B280A83}" type="pres">
      <dgm:prSet presAssocID="{FA3D8836-34FE-4DBE-BBA1-61B26350A4FA}" presName="textNode" presStyleLbl="node1" presStyleIdx="6" presStyleCnt="10" custScaleX="90237">
        <dgm:presLayoutVars>
          <dgm:bulletEnabled val="1"/>
        </dgm:presLayoutVars>
      </dgm:prSet>
      <dgm:spPr/>
    </dgm:pt>
    <dgm:pt modelId="{237E167A-4811-4E6F-BEE8-21A6A0C8375C}" type="pres">
      <dgm:prSet presAssocID="{F3DBC098-2452-4E67-8EFC-9F4BB33D710A}" presName="sibTrans" presStyleCnt="0"/>
      <dgm:spPr/>
    </dgm:pt>
    <dgm:pt modelId="{9FE8D347-900B-48BD-B8E0-DE3BA1C5C154}" type="pres">
      <dgm:prSet presAssocID="{27A2095E-904A-4634-A471-641BDF842001}" presName="textNode" presStyleLbl="node1" presStyleIdx="7" presStyleCnt="10">
        <dgm:presLayoutVars>
          <dgm:bulletEnabled val="1"/>
        </dgm:presLayoutVars>
      </dgm:prSet>
      <dgm:spPr/>
    </dgm:pt>
    <dgm:pt modelId="{66A1EE1D-5C13-48A4-973C-7027130DF7A3}" type="pres">
      <dgm:prSet presAssocID="{81CA7CB6-B9F9-4F0D-8A73-CA4A03D9F6EC}" presName="sibTrans" presStyleCnt="0"/>
      <dgm:spPr/>
    </dgm:pt>
    <dgm:pt modelId="{0958C418-1339-4B2B-964D-CA41EAD8F6DB}" type="pres">
      <dgm:prSet presAssocID="{DFBDD106-1881-4A33-AC81-A04FF8DFCE4B}" presName="textNode" presStyleLbl="node1" presStyleIdx="8" presStyleCnt="10" custLinFactNeighborY="-1471">
        <dgm:presLayoutVars>
          <dgm:bulletEnabled val="1"/>
        </dgm:presLayoutVars>
      </dgm:prSet>
      <dgm:spPr/>
    </dgm:pt>
    <dgm:pt modelId="{676E4D66-767A-487E-8020-899414323A43}" type="pres">
      <dgm:prSet presAssocID="{B5572A12-25AC-4CF6-889A-B9CA0221C445}" presName="sibTrans" presStyleCnt="0"/>
      <dgm:spPr/>
    </dgm:pt>
    <dgm:pt modelId="{5D9BA8DC-43D5-4F0E-B4A1-49343546C4AA}" type="pres">
      <dgm:prSet presAssocID="{795612D9-1F67-45F4-82C4-7177B8D39E67}" presName="textNode" presStyleLbl="node1" presStyleIdx="9" presStyleCnt="10">
        <dgm:presLayoutVars>
          <dgm:bulletEnabled val="1"/>
        </dgm:presLayoutVars>
      </dgm:prSet>
      <dgm:spPr/>
    </dgm:pt>
  </dgm:ptLst>
  <dgm:cxnLst>
    <dgm:cxn modelId="{E2BAAE1B-AE4F-4436-8D71-4B11244EEE8A}" srcId="{B45F0A2F-1FE7-416D-ADD8-72E0F392D34B}" destId="{27A2095E-904A-4634-A471-641BDF842001}" srcOrd="7" destOrd="0" parTransId="{B393EA9B-FB4A-458A-9B08-0A8B3A80AB9B}" sibTransId="{81CA7CB6-B9F9-4F0D-8A73-CA4A03D9F6EC}"/>
    <dgm:cxn modelId="{13B7743A-1783-4F14-A795-2500C3C372B8}" srcId="{B45F0A2F-1FE7-416D-ADD8-72E0F392D34B}" destId="{09F37692-1CD2-4F9C-87C5-ED9228CD0D6F}" srcOrd="4" destOrd="0" parTransId="{7C14BC0A-60F3-4283-8D66-0E020827C8F8}" sibTransId="{69EACB1B-49D3-435C-B235-9C54E797BCAF}"/>
    <dgm:cxn modelId="{7994EB40-685E-433E-98E2-30F03786C2C4}" type="presOf" srcId="{795612D9-1F67-45F4-82C4-7177B8D39E67}" destId="{5D9BA8DC-43D5-4F0E-B4A1-49343546C4AA}" srcOrd="0" destOrd="0" presId="urn:microsoft.com/office/officeart/2005/8/layout/hProcess9"/>
    <dgm:cxn modelId="{2228305B-3655-491A-B777-1D772F7DC244}" type="presOf" srcId="{27A2095E-904A-4634-A471-641BDF842001}" destId="{9FE8D347-900B-48BD-B8E0-DE3BA1C5C154}" srcOrd="0" destOrd="0" presId="urn:microsoft.com/office/officeart/2005/8/layout/hProcess9"/>
    <dgm:cxn modelId="{DAF29262-8C76-4B93-8EFA-E73F0E6A4D4E}" type="presOf" srcId="{FA3D8836-34FE-4DBE-BBA1-61B26350A4FA}" destId="{EA407829-60D8-4FA8-861D-16567B280A83}" srcOrd="0" destOrd="0" presId="urn:microsoft.com/office/officeart/2005/8/layout/hProcess9"/>
    <dgm:cxn modelId="{11995149-A456-4CA3-97A8-B1518D17B878}" srcId="{B45F0A2F-1FE7-416D-ADD8-72E0F392D34B}" destId="{9F02CC69-E27B-4388-937F-DC8C1BF3EDC1}" srcOrd="3" destOrd="0" parTransId="{B20A4901-B01E-431C-9986-777F7B56DD49}" sibTransId="{28AE43FE-C797-4975-B4B7-6263544D4493}"/>
    <dgm:cxn modelId="{C998A252-1FFC-4CB7-89A5-91251FDBFC39}" type="presOf" srcId="{EDEC6CF0-85EA-41D8-AD01-5F49AD5086E1}" destId="{3359780E-9704-4CA3-BA96-778AA79A099A}" srcOrd="0" destOrd="0" presId="urn:microsoft.com/office/officeart/2005/8/layout/hProcess9"/>
    <dgm:cxn modelId="{54AB3874-0EE1-41C8-B9A7-73C607ACB275}" srcId="{B45F0A2F-1FE7-416D-ADD8-72E0F392D34B}" destId="{DFBDD106-1881-4A33-AC81-A04FF8DFCE4B}" srcOrd="8" destOrd="0" parTransId="{98AC4417-018B-48D9-AF57-00119A58C83F}" sibTransId="{B5572A12-25AC-4CF6-889A-B9CA0221C445}"/>
    <dgm:cxn modelId="{1EB62775-D768-41C9-9B1B-96F3DC57CBF5}" type="presOf" srcId="{68027F6A-1E45-41B5-8BE2-A8F5D7AE0E24}" destId="{90D1EC32-3B7C-4ECE-9A8B-A99082267BA7}" srcOrd="0" destOrd="0" presId="urn:microsoft.com/office/officeart/2005/8/layout/hProcess9"/>
    <dgm:cxn modelId="{7E9555AA-7BB8-4A98-A225-C3F0B71342E0}" srcId="{B45F0A2F-1FE7-416D-ADD8-72E0F392D34B}" destId="{E48970D2-5923-4B9A-A757-C16B588EEF31}" srcOrd="0" destOrd="0" parTransId="{F3FE5874-E3A5-4287-90DA-3474B2AEDBFB}" sibTransId="{EE5FFDF7-869F-4FBB-B2A4-7FAFA70629E1}"/>
    <dgm:cxn modelId="{9A535FB0-13C3-457E-BB1B-3E6A0F123568}" srcId="{B45F0A2F-1FE7-416D-ADD8-72E0F392D34B}" destId="{FA3D8836-34FE-4DBE-BBA1-61B26350A4FA}" srcOrd="6" destOrd="0" parTransId="{F086BAD3-75B4-4265-9166-ED2CFACE2FB1}" sibTransId="{F3DBC098-2452-4E67-8EFC-9F4BB33D710A}"/>
    <dgm:cxn modelId="{8B810EBD-09AC-4226-B51A-CE14DCCE6258}" srcId="{B45F0A2F-1FE7-416D-ADD8-72E0F392D34B}" destId="{68027F6A-1E45-41B5-8BE2-A8F5D7AE0E24}" srcOrd="2" destOrd="0" parTransId="{1019FEB6-3A13-41B9-8C2C-F900B49CB320}" sibTransId="{F7614D44-DF09-405D-AE31-71940FFE5906}"/>
    <dgm:cxn modelId="{85253CC0-C64C-4C79-BFC4-A7EF7139601D}" srcId="{B45F0A2F-1FE7-416D-ADD8-72E0F392D34B}" destId="{7E62F417-8F77-4C9E-8744-6580C5DF5D49}" srcOrd="1" destOrd="0" parTransId="{BBDB3034-2791-4C06-86F8-9AB2E21F1D3C}" sibTransId="{92494A38-D90A-43D9-BF9A-70201F7D996D}"/>
    <dgm:cxn modelId="{B341A2C3-3C1F-4769-AE42-E2A78CE988D1}" type="presOf" srcId="{9F02CC69-E27B-4388-937F-DC8C1BF3EDC1}" destId="{9B3F2238-72A2-43F4-AE8E-500AC2D54FBF}" srcOrd="0" destOrd="0" presId="urn:microsoft.com/office/officeart/2005/8/layout/hProcess9"/>
    <dgm:cxn modelId="{FB8193CB-E720-4321-9E57-E042AF17316E}" srcId="{B45F0A2F-1FE7-416D-ADD8-72E0F392D34B}" destId="{EDEC6CF0-85EA-41D8-AD01-5F49AD5086E1}" srcOrd="5" destOrd="0" parTransId="{8667537A-E0E9-4930-9D2C-26F78750DB4E}" sibTransId="{F5086337-B5B2-49BF-9C98-F29685C6A193}"/>
    <dgm:cxn modelId="{E2C83ED0-ECD0-4EF1-A122-53764661489E}" type="presOf" srcId="{DFBDD106-1881-4A33-AC81-A04FF8DFCE4B}" destId="{0958C418-1339-4B2B-964D-CA41EAD8F6DB}" srcOrd="0" destOrd="0" presId="urn:microsoft.com/office/officeart/2005/8/layout/hProcess9"/>
    <dgm:cxn modelId="{58859CD9-3D93-44DB-A79B-81141B294581}" type="presOf" srcId="{7E62F417-8F77-4C9E-8744-6580C5DF5D49}" destId="{A16AB5EF-9E56-440D-94D3-4033FB87A218}" srcOrd="0" destOrd="0" presId="urn:microsoft.com/office/officeart/2005/8/layout/hProcess9"/>
    <dgm:cxn modelId="{C4D86ADB-CA41-4420-A29A-C39357A6C5A5}" srcId="{B45F0A2F-1FE7-416D-ADD8-72E0F392D34B}" destId="{795612D9-1F67-45F4-82C4-7177B8D39E67}" srcOrd="9" destOrd="0" parTransId="{E8679D77-F36E-4F71-8025-5031F76F0F14}" sibTransId="{44F604A4-CF0B-4582-9BC9-6F210D63E1AF}"/>
    <dgm:cxn modelId="{D48C42DC-682E-4BBC-9FAD-009D4EE9D840}" type="presOf" srcId="{B45F0A2F-1FE7-416D-ADD8-72E0F392D34B}" destId="{9BE5C11A-BC51-4BCC-9ABD-10926107521E}" srcOrd="0" destOrd="0" presId="urn:microsoft.com/office/officeart/2005/8/layout/hProcess9"/>
    <dgm:cxn modelId="{97B37CF0-FC5B-4082-AEE7-67DEE47E0D9B}" type="presOf" srcId="{E48970D2-5923-4B9A-A757-C16B588EEF31}" destId="{ACA9682D-B290-4363-80C4-8AE85C564DA8}" srcOrd="0" destOrd="0" presId="urn:microsoft.com/office/officeart/2005/8/layout/hProcess9"/>
    <dgm:cxn modelId="{B76B13F7-4BB8-494E-99B7-87F14424F050}" type="presOf" srcId="{09F37692-1CD2-4F9C-87C5-ED9228CD0D6F}" destId="{715F700B-4B6E-4D39-AACB-60FA6AA28BAC}" srcOrd="0" destOrd="0" presId="urn:microsoft.com/office/officeart/2005/8/layout/hProcess9"/>
    <dgm:cxn modelId="{447F9476-695C-43FD-83F8-9AB2B07591E6}" type="presParOf" srcId="{9BE5C11A-BC51-4BCC-9ABD-10926107521E}" destId="{9B2184AB-843C-4B42-8299-1200F36AD9B9}" srcOrd="0" destOrd="0" presId="urn:microsoft.com/office/officeart/2005/8/layout/hProcess9"/>
    <dgm:cxn modelId="{7EC73F9A-E446-4A0B-8D50-E302874CE42D}" type="presParOf" srcId="{9BE5C11A-BC51-4BCC-9ABD-10926107521E}" destId="{3CC30100-C706-4C49-AD5A-5DBB62D508A7}" srcOrd="1" destOrd="0" presId="urn:microsoft.com/office/officeart/2005/8/layout/hProcess9"/>
    <dgm:cxn modelId="{4FEA0E5D-0248-4DBA-8CDF-1DDB99BF5435}" type="presParOf" srcId="{3CC30100-C706-4C49-AD5A-5DBB62D508A7}" destId="{ACA9682D-B290-4363-80C4-8AE85C564DA8}" srcOrd="0" destOrd="0" presId="urn:microsoft.com/office/officeart/2005/8/layout/hProcess9"/>
    <dgm:cxn modelId="{363E4D07-872F-4716-8662-D89C1597BC30}" type="presParOf" srcId="{3CC30100-C706-4C49-AD5A-5DBB62D508A7}" destId="{E68661BB-589F-4FC7-8412-375CF1706962}" srcOrd="1" destOrd="0" presId="urn:microsoft.com/office/officeart/2005/8/layout/hProcess9"/>
    <dgm:cxn modelId="{D19DB0FA-3AFE-47AA-8697-175EC0BED2E0}" type="presParOf" srcId="{3CC30100-C706-4C49-AD5A-5DBB62D508A7}" destId="{A16AB5EF-9E56-440D-94D3-4033FB87A218}" srcOrd="2" destOrd="0" presId="urn:microsoft.com/office/officeart/2005/8/layout/hProcess9"/>
    <dgm:cxn modelId="{522FE8BB-1240-41BD-AA22-6619ECE1A9BF}" type="presParOf" srcId="{3CC30100-C706-4C49-AD5A-5DBB62D508A7}" destId="{78CDCECA-29E7-482D-A494-C347AD12E843}" srcOrd="3" destOrd="0" presId="urn:microsoft.com/office/officeart/2005/8/layout/hProcess9"/>
    <dgm:cxn modelId="{15393226-4D82-4288-9006-CBBCB25B5BEE}" type="presParOf" srcId="{3CC30100-C706-4C49-AD5A-5DBB62D508A7}" destId="{90D1EC32-3B7C-4ECE-9A8B-A99082267BA7}" srcOrd="4" destOrd="0" presId="urn:microsoft.com/office/officeart/2005/8/layout/hProcess9"/>
    <dgm:cxn modelId="{E777EC1A-4D16-4FE7-82DF-6A8509F8FD9D}" type="presParOf" srcId="{3CC30100-C706-4C49-AD5A-5DBB62D508A7}" destId="{ADFC4DE9-6768-4A65-9E7B-BB3FF5FF40FD}" srcOrd="5" destOrd="0" presId="urn:microsoft.com/office/officeart/2005/8/layout/hProcess9"/>
    <dgm:cxn modelId="{09E88D6B-AE5A-4049-A751-2BF94EA2B7B1}" type="presParOf" srcId="{3CC30100-C706-4C49-AD5A-5DBB62D508A7}" destId="{9B3F2238-72A2-43F4-AE8E-500AC2D54FBF}" srcOrd="6" destOrd="0" presId="urn:microsoft.com/office/officeart/2005/8/layout/hProcess9"/>
    <dgm:cxn modelId="{F8ED9C3D-4832-4064-97EF-30AB3AE432C2}" type="presParOf" srcId="{3CC30100-C706-4C49-AD5A-5DBB62D508A7}" destId="{AC47C0E0-9852-42A1-A439-0594479E8489}" srcOrd="7" destOrd="0" presId="urn:microsoft.com/office/officeart/2005/8/layout/hProcess9"/>
    <dgm:cxn modelId="{7DDFE4B3-BC8A-4A37-8748-8411FB6AB6F8}" type="presParOf" srcId="{3CC30100-C706-4C49-AD5A-5DBB62D508A7}" destId="{715F700B-4B6E-4D39-AACB-60FA6AA28BAC}" srcOrd="8" destOrd="0" presId="urn:microsoft.com/office/officeart/2005/8/layout/hProcess9"/>
    <dgm:cxn modelId="{724821A9-5B4D-4D6E-9CBA-EE19C2122F29}" type="presParOf" srcId="{3CC30100-C706-4C49-AD5A-5DBB62D508A7}" destId="{59ACDCEE-605E-4389-B4EE-7F9557ECF014}" srcOrd="9" destOrd="0" presId="urn:microsoft.com/office/officeart/2005/8/layout/hProcess9"/>
    <dgm:cxn modelId="{8DD3775C-A7B6-40E1-9F2D-149E42B3E891}" type="presParOf" srcId="{3CC30100-C706-4C49-AD5A-5DBB62D508A7}" destId="{3359780E-9704-4CA3-BA96-778AA79A099A}" srcOrd="10" destOrd="0" presId="urn:microsoft.com/office/officeart/2005/8/layout/hProcess9"/>
    <dgm:cxn modelId="{6D829C4A-12D8-4490-BE00-092C99B76067}" type="presParOf" srcId="{3CC30100-C706-4C49-AD5A-5DBB62D508A7}" destId="{E2346B07-290B-4FC9-9AE8-EA1AC780535D}" srcOrd="11" destOrd="0" presId="urn:microsoft.com/office/officeart/2005/8/layout/hProcess9"/>
    <dgm:cxn modelId="{4AF27DF9-2ACA-4CCB-B3FD-FDDDF554EE48}" type="presParOf" srcId="{3CC30100-C706-4C49-AD5A-5DBB62D508A7}" destId="{EA407829-60D8-4FA8-861D-16567B280A83}" srcOrd="12" destOrd="0" presId="urn:microsoft.com/office/officeart/2005/8/layout/hProcess9"/>
    <dgm:cxn modelId="{046C14D6-2DBC-4047-B71A-9C620564B7BB}" type="presParOf" srcId="{3CC30100-C706-4C49-AD5A-5DBB62D508A7}" destId="{237E167A-4811-4E6F-BEE8-21A6A0C8375C}" srcOrd="13" destOrd="0" presId="urn:microsoft.com/office/officeart/2005/8/layout/hProcess9"/>
    <dgm:cxn modelId="{7E79B158-5DDB-4107-97B4-7983B5DC92DD}" type="presParOf" srcId="{3CC30100-C706-4C49-AD5A-5DBB62D508A7}" destId="{9FE8D347-900B-48BD-B8E0-DE3BA1C5C154}" srcOrd="14" destOrd="0" presId="urn:microsoft.com/office/officeart/2005/8/layout/hProcess9"/>
    <dgm:cxn modelId="{68E0CC61-5030-4699-A4B1-2C044C7B8EEF}" type="presParOf" srcId="{3CC30100-C706-4C49-AD5A-5DBB62D508A7}" destId="{66A1EE1D-5C13-48A4-973C-7027130DF7A3}" srcOrd="15" destOrd="0" presId="urn:microsoft.com/office/officeart/2005/8/layout/hProcess9"/>
    <dgm:cxn modelId="{110C03D0-3DA6-49C5-8C3B-180995B621BD}" type="presParOf" srcId="{3CC30100-C706-4C49-AD5A-5DBB62D508A7}" destId="{0958C418-1339-4B2B-964D-CA41EAD8F6DB}" srcOrd="16" destOrd="0" presId="urn:microsoft.com/office/officeart/2005/8/layout/hProcess9"/>
    <dgm:cxn modelId="{E430DD27-A5F6-40AF-8900-41BA55BC9714}" type="presParOf" srcId="{3CC30100-C706-4C49-AD5A-5DBB62D508A7}" destId="{676E4D66-767A-487E-8020-899414323A43}" srcOrd="17" destOrd="0" presId="urn:microsoft.com/office/officeart/2005/8/layout/hProcess9"/>
    <dgm:cxn modelId="{6FFFB60F-E1F7-405F-813F-A9847E0BE0A9}" type="presParOf" srcId="{3CC30100-C706-4C49-AD5A-5DBB62D508A7}" destId="{5D9BA8DC-43D5-4F0E-B4A1-49343546C4AA}" srcOrd="1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2184AB-843C-4B42-8299-1200F36AD9B9}">
      <dsp:nvSpPr>
        <dsp:cNvPr id="0" name=""/>
        <dsp:cNvSpPr/>
      </dsp:nvSpPr>
      <dsp:spPr>
        <a:xfrm>
          <a:off x="1001732" y="0"/>
          <a:ext cx="11588048" cy="6439021"/>
        </a:xfrm>
        <a:prstGeom prst="rightArrow">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dsp:style>
    </dsp:sp>
    <dsp:sp modelId="{ACA9682D-B290-4363-80C4-8AE85C564DA8}">
      <dsp:nvSpPr>
        <dsp:cNvPr id="0" name=""/>
        <dsp:cNvSpPr/>
      </dsp:nvSpPr>
      <dsp:spPr>
        <a:xfrm>
          <a:off x="313159" y="1931706"/>
          <a:ext cx="1750181" cy="2575608"/>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NL" sz="1900" b="1" kern="1200" dirty="0">
              <a:solidFill>
                <a:schemeClr val="tx1"/>
              </a:solidFill>
            </a:rPr>
            <a:t>Zwangerschap</a:t>
          </a:r>
        </a:p>
      </dsp:txBody>
      <dsp:txXfrm>
        <a:off x="398596" y="2017143"/>
        <a:ext cx="1579307" cy="2404734"/>
      </dsp:txXfrm>
    </dsp:sp>
    <dsp:sp modelId="{A16AB5EF-9E56-440D-94D3-4033FB87A218}">
      <dsp:nvSpPr>
        <dsp:cNvPr id="0" name=""/>
        <dsp:cNvSpPr/>
      </dsp:nvSpPr>
      <dsp:spPr>
        <a:xfrm>
          <a:off x="2231013" y="1931706"/>
          <a:ext cx="2317763" cy="2575608"/>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nl-NL" sz="2700" b="1" kern="1200" dirty="0">
              <a:solidFill>
                <a:schemeClr val="tx1"/>
              </a:solidFill>
            </a:rPr>
            <a:t>Eerste jaar</a:t>
          </a:r>
        </a:p>
      </dsp:txBody>
      <dsp:txXfrm>
        <a:off x="2344157" y="2044850"/>
        <a:ext cx="2091475" cy="2349320"/>
      </dsp:txXfrm>
    </dsp:sp>
    <dsp:sp modelId="{90D1EC32-3B7C-4ECE-9A8B-A99082267BA7}">
      <dsp:nvSpPr>
        <dsp:cNvPr id="0" name=""/>
        <dsp:cNvSpPr/>
      </dsp:nvSpPr>
      <dsp:spPr>
        <a:xfrm>
          <a:off x="4716448" y="1931706"/>
          <a:ext cx="903455" cy="2575608"/>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nl-NL" sz="2700" b="1" kern="1200" dirty="0">
              <a:solidFill>
                <a:schemeClr val="tx1"/>
              </a:solidFill>
            </a:rPr>
            <a:t>2,5 jaar</a:t>
          </a:r>
        </a:p>
      </dsp:txBody>
      <dsp:txXfrm>
        <a:off x="4760551" y="1975809"/>
        <a:ext cx="815249" cy="2487402"/>
      </dsp:txXfrm>
    </dsp:sp>
    <dsp:sp modelId="{9B3F2238-72A2-43F4-AE8E-500AC2D54FBF}">
      <dsp:nvSpPr>
        <dsp:cNvPr id="0" name=""/>
        <dsp:cNvSpPr/>
      </dsp:nvSpPr>
      <dsp:spPr>
        <a:xfrm>
          <a:off x="5787576" y="1931706"/>
          <a:ext cx="875045" cy="2575608"/>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nl-NL" sz="2700" b="1" kern="1200" dirty="0">
              <a:solidFill>
                <a:schemeClr val="tx1"/>
              </a:solidFill>
            </a:rPr>
            <a:t>4 jaar</a:t>
          </a:r>
        </a:p>
      </dsp:txBody>
      <dsp:txXfrm>
        <a:off x="5830292" y="1974422"/>
        <a:ext cx="789613" cy="2490176"/>
      </dsp:txXfrm>
    </dsp:sp>
    <dsp:sp modelId="{715F700B-4B6E-4D39-AACB-60FA6AA28BAC}">
      <dsp:nvSpPr>
        <dsp:cNvPr id="0" name=""/>
        <dsp:cNvSpPr/>
      </dsp:nvSpPr>
      <dsp:spPr>
        <a:xfrm>
          <a:off x="6830293" y="1931706"/>
          <a:ext cx="856946" cy="2575608"/>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nl-NL" sz="2700" b="1" kern="1200" dirty="0">
              <a:solidFill>
                <a:schemeClr val="tx1"/>
              </a:solidFill>
            </a:rPr>
            <a:t>5 jaar</a:t>
          </a:r>
        </a:p>
      </dsp:txBody>
      <dsp:txXfrm>
        <a:off x="6872126" y="1973539"/>
        <a:ext cx="773280" cy="2491942"/>
      </dsp:txXfrm>
    </dsp:sp>
    <dsp:sp modelId="{3359780E-9704-4CA3-BA96-778AA79A099A}">
      <dsp:nvSpPr>
        <dsp:cNvPr id="0" name=""/>
        <dsp:cNvSpPr/>
      </dsp:nvSpPr>
      <dsp:spPr>
        <a:xfrm>
          <a:off x="7854912" y="1931706"/>
          <a:ext cx="868335" cy="2575608"/>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nl-NL" sz="2700" b="1" kern="1200" dirty="0">
              <a:solidFill>
                <a:schemeClr val="tx1"/>
              </a:solidFill>
            </a:rPr>
            <a:t>6 jaar</a:t>
          </a:r>
        </a:p>
      </dsp:txBody>
      <dsp:txXfrm>
        <a:off x="7897301" y="1974095"/>
        <a:ext cx="783557" cy="2490830"/>
      </dsp:txXfrm>
    </dsp:sp>
    <dsp:sp modelId="{EA407829-60D8-4FA8-861D-16567B280A83}">
      <dsp:nvSpPr>
        <dsp:cNvPr id="0" name=""/>
        <dsp:cNvSpPr/>
      </dsp:nvSpPr>
      <dsp:spPr>
        <a:xfrm>
          <a:off x="8890919" y="1931706"/>
          <a:ext cx="907811" cy="2575608"/>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nl-NL" sz="2700" b="1" kern="1200" dirty="0">
              <a:solidFill>
                <a:schemeClr val="tx1"/>
              </a:solidFill>
            </a:rPr>
            <a:t>7 jaar</a:t>
          </a:r>
        </a:p>
      </dsp:txBody>
      <dsp:txXfrm>
        <a:off x="8935235" y="1976022"/>
        <a:ext cx="819179" cy="2486976"/>
      </dsp:txXfrm>
    </dsp:sp>
    <dsp:sp modelId="{03653E1A-ABE8-4104-8C6A-1ABCF3FCB7EC}">
      <dsp:nvSpPr>
        <dsp:cNvPr id="0" name=""/>
        <dsp:cNvSpPr/>
      </dsp:nvSpPr>
      <dsp:spPr>
        <a:xfrm>
          <a:off x="9966402" y="1931706"/>
          <a:ext cx="1006030" cy="2575608"/>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nl-NL" sz="2700" b="1" kern="1200" dirty="0">
              <a:solidFill>
                <a:schemeClr val="tx1"/>
              </a:solidFill>
            </a:rPr>
            <a:t>8 jaar</a:t>
          </a:r>
        </a:p>
      </dsp:txBody>
      <dsp:txXfrm>
        <a:off x="10015512" y="1980816"/>
        <a:ext cx="907810" cy="2477388"/>
      </dsp:txXfrm>
    </dsp:sp>
    <dsp:sp modelId="{00D0A9C4-D4F0-4547-8910-6F4EC5430281}">
      <dsp:nvSpPr>
        <dsp:cNvPr id="0" name=""/>
        <dsp:cNvSpPr/>
      </dsp:nvSpPr>
      <dsp:spPr>
        <a:xfrm>
          <a:off x="11140105" y="1931706"/>
          <a:ext cx="1006030" cy="2575608"/>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nl-NL" sz="2700" b="1" kern="1200" dirty="0">
              <a:solidFill>
                <a:schemeClr val="tx1"/>
              </a:solidFill>
            </a:rPr>
            <a:t>10 jaar</a:t>
          </a:r>
        </a:p>
      </dsp:txBody>
      <dsp:txXfrm>
        <a:off x="11189215" y="1980816"/>
        <a:ext cx="907810" cy="2477388"/>
      </dsp:txXfrm>
    </dsp:sp>
    <dsp:sp modelId="{EFBC6CA3-BE93-4DCB-AA46-33750195DA84}">
      <dsp:nvSpPr>
        <dsp:cNvPr id="0" name=""/>
        <dsp:cNvSpPr/>
      </dsp:nvSpPr>
      <dsp:spPr>
        <a:xfrm>
          <a:off x="12313807" y="1931706"/>
          <a:ext cx="1006030" cy="2575608"/>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nl-NL" sz="2700" b="1" kern="1200" dirty="0">
              <a:solidFill>
                <a:schemeClr val="tx1"/>
              </a:solidFill>
            </a:rPr>
            <a:t>11 jaar</a:t>
          </a:r>
        </a:p>
      </dsp:txBody>
      <dsp:txXfrm>
        <a:off x="12362917" y="1980816"/>
        <a:ext cx="907810" cy="247738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2184AB-843C-4B42-8299-1200F36AD9B9}">
      <dsp:nvSpPr>
        <dsp:cNvPr id="0" name=""/>
        <dsp:cNvSpPr/>
      </dsp:nvSpPr>
      <dsp:spPr>
        <a:xfrm>
          <a:off x="952665" y="0"/>
          <a:ext cx="10796877" cy="3169383"/>
        </a:xfrm>
        <a:prstGeom prst="rightArrow">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ACA9682D-B290-4363-80C4-8AE85C564DA8}">
      <dsp:nvSpPr>
        <dsp:cNvPr id="0" name=""/>
        <dsp:cNvSpPr/>
      </dsp:nvSpPr>
      <dsp:spPr>
        <a:xfrm>
          <a:off x="302826" y="950814"/>
          <a:ext cx="1673084"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b="1" kern="1200" dirty="0">
              <a:solidFill>
                <a:schemeClr val="bg1"/>
              </a:solidFill>
            </a:rPr>
            <a:t>zwangerschap</a:t>
          </a:r>
        </a:p>
      </dsp:txBody>
      <dsp:txXfrm>
        <a:off x="364713" y="1012701"/>
        <a:ext cx="1549310" cy="1143979"/>
      </dsp:txXfrm>
    </dsp:sp>
    <dsp:sp modelId="{A16AB5EF-9E56-440D-94D3-4033FB87A218}">
      <dsp:nvSpPr>
        <dsp:cNvPr id="0" name=""/>
        <dsp:cNvSpPr/>
      </dsp:nvSpPr>
      <dsp:spPr>
        <a:xfrm>
          <a:off x="2079066" y="950814"/>
          <a:ext cx="2257751"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1</a:t>
          </a:r>
          <a:r>
            <a:rPr lang="nl-NL" sz="2600" b="1" kern="1200" baseline="30000" dirty="0">
              <a:solidFill>
                <a:schemeClr val="bg1"/>
              </a:solidFill>
            </a:rPr>
            <a:t>e</a:t>
          </a:r>
          <a:r>
            <a:rPr lang="nl-NL" sz="2600" b="1" kern="1200" dirty="0">
              <a:solidFill>
                <a:schemeClr val="bg1"/>
              </a:solidFill>
            </a:rPr>
            <a:t> zes maanden</a:t>
          </a:r>
        </a:p>
      </dsp:txBody>
      <dsp:txXfrm>
        <a:off x="2140953" y="1012701"/>
        <a:ext cx="2133977" cy="1143979"/>
      </dsp:txXfrm>
    </dsp:sp>
    <dsp:sp modelId="{90D1EC32-3B7C-4ECE-9A8B-A99082267BA7}">
      <dsp:nvSpPr>
        <dsp:cNvPr id="0" name=""/>
        <dsp:cNvSpPr/>
      </dsp:nvSpPr>
      <dsp:spPr>
        <a:xfrm>
          <a:off x="4439974" y="950814"/>
          <a:ext cx="880063"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1 jaar</a:t>
          </a:r>
        </a:p>
      </dsp:txBody>
      <dsp:txXfrm>
        <a:off x="4482935" y="993775"/>
        <a:ext cx="794141" cy="1181831"/>
      </dsp:txXfrm>
    </dsp:sp>
    <dsp:sp modelId="{9B3F2238-72A2-43F4-AE8E-500AC2D54FBF}">
      <dsp:nvSpPr>
        <dsp:cNvPr id="0" name=""/>
        <dsp:cNvSpPr/>
      </dsp:nvSpPr>
      <dsp:spPr>
        <a:xfrm>
          <a:off x="5423193" y="950814"/>
          <a:ext cx="852388"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2,5 jaar </a:t>
          </a:r>
        </a:p>
      </dsp:txBody>
      <dsp:txXfrm>
        <a:off x="5464803" y="992424"/>
        <a:ext cx="769168" cy="1184533"/>
      </dsp:txXfrm>
    </dsp:sp>
    <dsp:sp modelId="{715F700B-4B6E-4D39-AACB-60FA6AA28BAC}">
      <dsp:nvSpPr>
        <dsp:cNvPr id="0" name=""/>
        <dsp:cNvSpPr/>
      </dsp:nvSpPr>
      <dsp:spPr>
        <a:xfrm>
          <a:off x="6378738" y="950814"/>
          <a:ext cx="834758"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4 jaar </a:t>
          </a:r>
        </a:p>
      </dsp:txBody>
      <dsp:txXfrm>
        <a:off x="6419488" y="991564"/>
        <a:ext cx="753258" cy="1186253"/>
      </dsp:txXfrm>
    </dsp:sp>
    <dsp:sp modelId="{3359780E-9704-4CA3-BA96-778AA79A099A}">
      <dsp:nvSpPr>
        <dsp:cNvPr id="0" name=""/>
        <dsp:cNvSpPr/>
      </dsp:nvSpPr>
      <dsp:spPr>
        <a:xfrm>
          <a:off x="7316653" y="950814"/>
          <a:ext cx="845852"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5 jaar </a:t>
          </a:r>
        </a:p>
      </dsp:txBody>
      <dsp:txXfrm>
        <a:off x="7357944" y="992105"/>
        <a:ext cx="763270" cy="1185171"/>
      </dsp:txXfrm>
    </dsp:sp>
    <dsp:sp modelId="{EA407829-60D8-4FA8-861D-16567B280A83}">
      <dsp:nvSpPr>
        <dsp:cNvPr id="0" name=""/>
        <dsp:cNvSpPr/>
      </dsp:nvSpPr>
      <dsp:spPr>
        <a:xfrm>
          <a:off x="8265661" y="950814"/>
          <a:ext cx="884306"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6 jaar</a:t>
          </a:r>
        </a:p>
      </dsp:txBody>
      <dsp:txXfrm>
        <a:off x="8308829" y="993982"/>
        <a:ext cx="797970" cy="1181417"/>
      </dsp:txXfrm>
    </dsp:sp>
    <dsp:sp modelId="{9FE8D347-900B-48BD-B8E0-DE3BA1C5C154}">
      <dsp:nvSpPr>
        <dsp:cNvPr id="0" name=""/>
        <dsp:cNvSpPr/>
      </dsp:nvSpPr>
      <dsp:spPr>
        <a:xfrm>
          <a:off x="9253123" y="950814"/>
          <a:ext cx="979982"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7 jaar</a:t>
          </a:r>
        </a:p>
      </dsp:txBody>
      <dsp:txXfrm>
        <a:off x="9300962" y="998653"/>
        <a:ext cx="884304" cy="1172075"/>
      </dsp:txXfrm>
    </dsp:sp>
    <dsp:sp modelId="{0958C418-1339-4B2B-964D-CA41EAD8F6DB}">
      <dsp:nvSpPr>
        <dsp:cNvPr id="0" name=""/>
        <dsp:cNvSpPr/>
      </dsp:nvSpPr>
      <dsp:spPr>
        <a:xfrm>
          <a:off x="10336262" y="932166"/>
          <a:ext cx="979982"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8 jaar</a:t>
          </a:r>
        </a:p>
      </dsp:txBody>
      <dsp:txXfrm>
        <a:off x="10384101" y="980005"/>
        <a:ext cx="884304" cy="1172075"/>
      </dsp:txXfrm>
    </dsp:sp>
    <dsp:sp modelId="{5D9BA8DC-43D5-4F0E-B4A1-49343546C4AA}">
      <dsp:nvSpPr>
        <dsp:cNvPr id="0" name=""/>
        <dsp:cNvSpPr/>
      </dsp:nvSpPr>
      <dsp:spPr>
        <a:xfrm>
          <a:off x="11419400" y="950814"/>
          <a:ext cx="979982"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10 jaar</a:t>
          </a:r>
        </a:p>
      </dsp:txBody>
      <dsp:txXfrm>
        <a:off x="11467239" y="998653"/>
        <a:ext cx="884304" cy="11720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3B9D3-BBB3-491C-8E9F-1991AB8FD098}">
      <dsp:nvSpPr>
        <dsp:cNvPr id="0" name=""/>
        <dsp:cNvSpPr/>
      </dsp:nvSpPr>
      <dsp:spPr>
        <a:xfrm>
          <a:off x="4" y="0"/>
          <a:ext cx="9454544" cy="5237590"/>
        </a:xfrm>
        <a:prstGeom prst="rightArrow">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sp>
    <dsp:sp modelId="{A8133BC7-8E4D-42F8-8667-A117B41259C4}">
      <dsp:nvSpPr>
        <dsp:cNvPr id="0" name=""/>
        <dsp:cNvSpPr/>
      </dsp:nvSpPr>
      <dsp:spPr>
        <a:xfrm>
          <a:off x="22281" y="1571277"/>
          <a:ext cx="2099574" cy="2095036"/>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l-NL" sz="2400" b="1" kern="1200" dirty="0"/>
            <a:t>Nabijheid tussen ouder en kind</a:t>
          </a:r>
        </a:p>
      </dsp:txBody>
      <dsp:txXfrm>
        <a:off x="124552" y="1673548"/>
        <a:ext cx="1895032" cy="1890494"/>
      </dsp:txXfrm>
    </dsp:sp>
    <dsp:sp modelId="{CD3A6591-3865-4A97-93F2-6940AAD5A608}">
      <dsp:nvSpPr>
        <dsp:cNvPr id="0" name=""/>
        <dsp:cNvSpPr/>
      </dsp:nvSpPr>
      <dsp:spPr>
        <a:xfrm>
          <a:off x="2414635" y="1571277"/>
          <a:ext cx="2099574" cy="2095036"/>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l-NL" sz="2400" b="1" kern="1200" dirty="0"/>
            <a:t>Meer mogelijkheid voor externe regulatie</a:t>
          </a:r>
        </a:p>
      </dsp:txBody>
      <dsp:txXfrm>
        <a:off x="2516906" y="1673548"/>
        <a:ext cx="1895032" cy="1890494"/>
      </dsp:txXfrm>
    </dsp:sp>
    <dsp:sp modelId="{BFC36AFD-B720-45B2-8D55-FA6CF81748BC}">
      <dsp:nvSpPr>
        <dsp:cNvPr id="0" name=""/>
        <dsp:cNvSpPr/>
      </dsp:nvSpPr>
      <dsp:spPr>
        <a:xfrm>
          <a:off x="4864138" y="1571277"/>
          <a:ext cx="2099574" cy="2095036"/>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l-NL" sz="2400" b="1" kern="1200" dirty="0"/>
            <a:t>Kind ontwikkelt </a:t>
          </a:r>
          <a:r>
            <a:rPr lang="nl-NL" sz="2400" b="1" kern="1200" dirty="0" err="1"/>
            <a:t>zelf-regulatie</a:t>
          </a:r>
          <a:r>
            <a:rPr lang="nl-NL" sz="2400" b="1" kern="1200" dirty="0"/>
            <a:t> </a:t>
          </a:r>
          <a:r>
            <a:rPr lang="nl-NL" sz="2400" b="1" kern="1200" dirty="0">
              <a:sym typeface="Wingdings" panose="05000000000000000000" pitchFamily="2" charset="2"/>
            </a:rPr>
            <a:t> minder stress</a:t>
          </a:r>
          <a:endParaRPr lang="nl-NL" sz="2400" b="1" kern="1200" dirty="0"/>
        </a:p>
      </dsp:txBody>
      <dsp:txXfrm>
        <a:off x="4966409" y="1673548"/>
        <a:ext cx="1895032" cy="1890494"/>
      </dsp:txXfrm>
    </dsp:sp>
    <dsp:sp modelId="{65F688AB-07BC-4AC0-BA3F-5AD95315E89A}">
      <dsp:nvSpPr>
        <dsp:cNvPr id="0" name=""/>
        <dsp:cNvSpPr/>
      </dsp:nvSpPr>
      <dsp:spPr>
        <a:xfrm>
          <a:off x="7199341" y="1571277"/>
          <a:ext cx="2099574" cy="2095036"/>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nl-NL" sz="2400" b="1" kern="1200" dirty="0"/>
            <a:t>Sociaal-emotionele ontwikkeling ↑</a:t>
          </a:r>
        </a:p>
      </dsp:txBody>
      <dsp:txXfrm>
        <a:off x="7301612" y="1673548"/>
        <a:ext cx="1895032" cy="18904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2184AB-843C-4B42-8299-1200F36AD9B9}">
      <dsp:nvSpPr>
        <dsp:cNvPr id="0" name=""/>
        <dsp:cNvSpPr/>
      </dsp:nvSpPr>
      <dsp:spPr>
        <a:xfrm>
          <a:off x="952665" y="0"/>
          <a:ext cx="10796877" cy="3169382"/>
        </a:xfrm>
        <a:prstGeom prst="rightArrow">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ACA9682D-B290-4363-80C4-8AE85C564DA8}">
      <dsp:nvSpPr>
        <dsp:cNvPr id="0" name=""/>
        <dsp:cNvSpPr/>
      </dsp:nvSpPr>
      <dsp:spPr>
        <a:xfrm>
          <a:off x="302826" y="950814"/>
          <a:ext cx="1673084"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b="1" kern="1200" dirty="0">
              <a:solidFill>
                <a:schemeClr val="bg1"/>
              </a:solidFill>
            </a:rPr>
            <a:t>zwangerschap</a:t>
          </a:r>
        </a:p>
      </dsp:txBody>
      <dsp:txXfrm>
        <a:off x="364713" y="1012701"/>
        <a:ext cx="1549310" cy="1143979"/>
      </dsp:txXfrm>
    </dsp:sp>
    <dsp:sp modelId="{A16AB5EF-9E56-440D-94D3-4033FB87A218}">
      <dsp:nvSpPr>
        <dsp:cNvPr id="0" name=""/>
        <dsp:cNvSpPr/>
      </dsp:nvSpPr>
      <dsp:spPr>
        <a:xfrm>
          <a:off x="2079066" y="950814"/>
          <a:ext cx="2257751"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1</a:t>
          </a:r>
          <a:r>
            <a:rPr lang="nl-NL" sz="2600" b="1" kern="1200" baseline="30000" dirty="0">
              <a:solidFill>
                <a:schemeClr val="bg1"/>
              </a:solidFill>
            </a:rPr>
            <a:t>e</a:t>
          </a:r>
          <a:r>
            <a:rPr lang="nl-NL" sz="2600" b="1" kern="1200" dirty="0">
              <a:solidFill>
                <a:schemeClr val="bg1"/>
              </a:solidFill>
            </a:rPr>
            <a:t> zes maanden</a:t>
          </a:r>
        </a:p>
      </dsp:txBody>
      <dsp:txXfrm>
        <a:off x="2140953" y="1012701"/>
        <a:ext cx="2133977" cy="1143979"/>
      </dsp:txXfrm>
    </dsp:sp>
    <dsp:sp modelId="{90D1EC32-3B7C-4ECE-9A8B-A99082267BA7}">
      <dsp:nvSpPr>
        <dsp:cNvPr id="0" name=""/>
        <dsp:cNvSpPr/>
      </dsp:nvSpPr>
      <dsp:spPr>
        <a:xfrm>
          <a:off x="4439974" y="950814"/>
          <a:ext cx="880063"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1 jaar</a:t>
          </a:r>
        </a:p>
      </dsp:txBody>
      <dsp:txXfrm>
        <a:off x="4482935" y="993775"/>
        <a:ext cx="794141" cy="1181831"/>
      </dsp:txXfrm>
    </dsp:sp>
    <dsp:sp modelId="{9B3F2238-72A2-43F4-AE8E-500AC2D54FBF}">
      <dsp:nvSpPr>
        <dsp:cNvPr id="0" name=""/>
        <dsp:cNvSpPr/>
      </dsp:nvSpPr>
      <dsp:spPr>
        <a:xfrm>
          <a:off x="5423193" y="950814"/>
          <a:ext cx="852388"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2,5 jaar </a:t>
          </a:r>
        </a:p>
      </dsp:txBody>
      <dsp:txXfrm>
        <a:off x="5464803" y="992424"/>
        <a:ext cx="769168" cy="1184533"/>
      </dsp:txXfrm>
    </dsp:sp>
    <dsp:sp modelId="{715F700B-4B6E-4D39-AACB-60FA6AA28BAC}">
      <dsp:nvSpPr>
        <dsp:cNvPr id="0" name=""/>
        <dsp:cNvSpPr/>
      </dsp:nvSpPr>
      <dsp:spPr>
        <a:xfrm>
          <a:off x="6378738" y="950814"/>
          <a:ext cx="834758"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4 jaar </a:t>
          </a:r>
        </a:p>
      </dsp:txBody>
      <dsp:txXfrm>
        <a:off x="6419488" y="991564"/>
        <a:ext cx="753258" cy="1186253"/>
      </dsp:txXfrm>
    </dsp:sp>
    <dsp:sp modelId="{3359780E-9704-4CA3-BA96-778AA79A099A}">
      <dsp:nvSpPr>
        <dsp:cNvPr id="0" name=""/>
        <dsp:cNvSpPr/>
      </dsp:nvSpPr>
      <dsp:spPr>
        <a:xfrm>
          <a:off x="7316653" y="950814"/>
          <a:ext cx="845852"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5 jaar </a:t>
          </a:r>
        </a:p>
      </dsp:txBody>
      <dsp:txXfrm>
        <a:off x="7357944" y="992105"/>
        <a:ext cx="763270" cy="1185171"/>
      </dsp:txXfrm>
    </dsp:sp>
    <dsp:sp modelId="{EA407829-60D8-4FA8-861D-16567B280A83}">
      <dsp:nvSpPr>
        <dsp:cNvPr id="0" name=""/>
        <dsp:cNvSpPr/>
      </dsp:nvSpPr>
      <dsp:spPr>
        <a:xfrm>
          <a:off x="8265661" y="950814"/>
          <a:ext cx="884306"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6 jaar</a:t>
          </a:r>
        </a:p>
      </dsp:txBody>
      <dsp:txXfrm>
        <a:off x="8308829" y="993982"/>
        <a:ext cx="797970" cy="1181417"/>
      </dsp:txXfrm>
    </dsp:sp>
    <dsp:sp modelId="{9FE8D347-900B-48BD-B8E0-DE3BA1C5C154}">
      <dsp:nvSpPr>
        <dsp:cNvPr id="0" name=""/>
        <dsp:cNvSpPr/>
      </dsp:nvSpPr>
      <dsp:spPr>
        <a:xfrm>
          <a:off x="9253123" y="950814"/>
          <a:ext cx="979982"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7 jaar</a:t>
          </a:r>
        </a:p>
      </dsp:txBody>
      <dsp:txXfrm>
        <a:off x="9300962" y="998653"/>
        <a:ext cx="884304" cy="1172075"/>
      </dsp:txXfrm>
    </dsp:sp>
    <dsp:sp modelId="{0958C418-1339-4B2B-964D-CA41EAD8F6DB}">
      <dsp:nvSpPr>
        <dsp:cNvPr id="0" name=""/>
        <dsp:cNvSpPr/>
      </dsp:nvSpPr>
      <dsp:spPr>
        <a:xfrm>
          <a:off x="10336262" y="932166"/>
          <a:ext cx="979982"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8 jaar</a:t>
          </a:r>
        </a:p>
      </dsp:txBody>
      <dsp:txXfrm>
        <a:off x="10384101" y="980005"/>
        <a:ext cx="884304" cy="1172075"/>
      </dsp:txXfrm>
    </dsp:sp>
    <dsp:sp modelId="{5D9BA8DC-43D5-4F0E-B4A1-49343546C4AA}">
      <dsp:nvSpPr>
        <dsp:cNvPr id="0" name=""/>
        <dsp:cNvSpPr/>
      </dsp:nvSpPr>
      <dsp:spPr>
        <a:xfrm>
          <a:off x="11419400" y="950814"/>
          <a:ext cx="979982"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10 jaar</a:t>
          </a:r>
        </a:p>
      </dsp:txBody>
      <dsp:txXfrm>
        <a:off x="11467239" y="998653"/>
        <a:ext cx="884304" cy="11720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2184AB-843C-4B42-8299-1200F36AD9B9}">
      <dsp:nvSpPr>
        <dsp:cNvPr id="0" name=""/>
        <dsp:cNvSpPr/>
      </dsp:nvSpPr>
      <dsp:spPr>
        <a:xfrm>
          <a:off x="952665" y="0"/>
          <a:ext cx="10796877" cy="3169382"/>
        </a:xfrm>
        <a:prstGeom prst="rightArrow">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ACA9682D-B290-4363-80C4-8AE85C564DA8}">
      <dsp:nvSpPr>
        <dsp:cNvPr id="0" name=""/>
        <dsp:cNvSpPr/>
      </dsp:nvSpPr>
      <dsp:spPr>
        <a:xfrm>
          <a:off x="302826" y="950814"/>
          <a:ext cx="1673084"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b="1" kern="1200" dirty="0">
              <a:solidFill>
                <a:schemeClr val="bg1"/>
              </a:solidFill>
            </a:rPr>
            <a:t>zwangerschap</a:t>
          </a:r>
        </a:p>
      </dsp:txBody>
      <dsp:txXfrm>
        <a:off x="364713" y="1012701"/>
        <a:ext cx="1549310" cy="1143979"/>
      </dsp:txXfrm>
    </dsp:sp>
    <dsp:sp modelId="{A16AB5EF-9E56-440D-94D3-4033FB87A218}">
      <dsp:nvSpPr>
        <dsp:cNvPr id="0" name=""/>
        <dsp:cNvSpPr/>
      </dsp:nvSpPr>
      <dsp:spPr>
        <a:xfrm>
          <a:off x="2079066" y="950814"/>
          <a:ext cx="2257751"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1</a:t>
          </a:r>
          <a:r>
            <a:rPr lang="nl-NL" sz="2600" b="1" kern="1200" baseline="30000" dirty="0">
              <a:solidFill>
                <a:schemeClr val="bg1"/>
              </a:solidFill>
            </a:rPr>
            <a:t>e</a:t>
          </a:r>
          <a:r>
            <a:rPr lang="nl-NL" sz="2600" b="1" kern="1200" dirty="0">
              <a:solidFill>
                <a:schemeClr val="bg1"/>
              </a:solidFill>
            </a:rPr>
            <a:t> zes maanden</a:t>
          </a:r>
        </a:p>
      </dsp:txBody>
      <dsp:txXfrm>
        <a:off x="2140953" y="1012701"/>
        <a:ext cx="2133977" cy="1143979"/>
      </dsp:txXfrm>
    </dsp:sp>
    <dsp:sp modelId="{90D1EC32-3B7C-4ECE-9A8B-A99082267BA7}">
      <dsp:nvSpPr>
        <dsp:cNvPr id="0" name=""/>
        <dsp:cNvSpPr/>
      </dsp:nvSpPr>
      <dsp:spPr>
        <a:xfrm>
          <a:off x="4439974" y="950814"/>
          <a:ext cx="880063"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1 jaar</a:t>
          </a:r>
        </a:p>
      </dsp:txBody>
      <dsp:txXfrm>
        <a:off x="4482935" y="993775"/>
        <a:ext cx="794141" cy="1181831"/>
      </dsp:txXfrm>
    </dsp:sp>
    <dsp:sp modelId="{9B3F2238-72A2-43F4-AE8E-500AC2D54FBF}">
      <dsp:nvSpPr>
        <dsp:cNvPr id="0" name=""/>
        <dsp:cNvSpPr/>
      </dsp:nvSpPr>
      <dsp:spPr>
        <a:xfrm>
          <a:off x="5423193" y="950814"/>
          <a:ext cx="852388"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2,5 jaar </a:t>
          </a:r>
        </a:p>
      </dsp:txBody>
      <dsp:txXfrm>
        <a:off x="5464803" y="992424"/>
        <a:ext cx="769168" cy="1184533"/>
      </dsp:txXfrm>
    </dsp:sp>
    <dsp:sp modelId="{715F700B-4B6E-4D39-AACB-60FA6AA28BAC}">
      <dsp:nvSpPr>
        <dsp:cNvPr id="0" name=""/>
        <dsp:cNvSpPr/>
      </dsp:nvSpPr>
      <dsp:spPr>
        <a:xfrm>
          <a:off x="6378738" y="950814"/>
          <a:ext cx="834758"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4 jaar </a:t>
          </a:r>
        </a:p>
      </dsp:txBody>
      <dsp:txXfrm>
        <a:off x="6419488" y="991564"/>
        <a:ext cx="753258" cy="1186253"/>
      </dsp:txXfrm>
    </dsp:sp>
    <dsp:sp modelId="{3359780E-9704-4CA3-BA96-778AA79A099A}">
      <dsp:nvSpPr>
        <dsp:cNvPr id="0" name=""/>
        <dsp:cNvSpPr/>
      </dsp:nvSpPr>
      <dsp:spPr>
        <a:xfrm>
          <a:off x="7316653" y="950814"/>
          <a:ext cx="845852"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5 jaar </a:t>
          </a:r>
        </a:p>
      </dsp:txBody>
      <dsp:txXfrm>
        <a:off x="7357944" y="992105"/>
        <a:ext cx="763270" cy="1185171"/>
      </dsp:txXfrm>
    </dsp:sp>
    <dsp:sp modelId="{EA407829-60D8-4FA8-861D-16567B280A83}">
      <dsp:nvSpPr>
        <dsp:cNvPr id="0" name=""/>
        <dsp:cNvSpPr/>
      </dsp:nvSpPr>
      <dsp:spPr>
        <a:xfrm>
          <a:off x="8265661" y="950814"/>
          <a:ext cx="884306"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6 jaar</a:t>
          </a:r>
        </a:p>
      </dsp:txBody>
      <dsp:txXfrm>
        <a:off x="8308829" y="993982"/>
        <a:ext cx="797970" cy="1181417"/>
      </dsp:txXfrm>
    </dsp:sp>
    <dsp:sp modelId="{9FE8D347-900B-48BD-B8E0-DE3BA1C5C154}">
      <dsp:nvSpPr>
        <dsp:cNvPr id="0" name=""/>
        <dsp:cNvSpPr/>
      </dsp:nvSpPr>
      <dsp:spPr>
        <a:xfrm>
          <a:off x="9253123" y="950814"/>
          <a:ext cx="979982"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7 jaar</a:t>
          </a:r>
        </a:p>
      </dsp:txBody>
      <dsp:txXfrm>
        <a:off x="9300962" y="998653"/>
        <a:ext cx="884304" cy="1172075"/>
      </dsp:txXfrm>
    </dsp:sp>
    <dsp:sp modelId="{0958C418-1339-4B2B-964D-CA41EAD8F6DB}">
      <dsp:nvSpPr>
        <dsp:cNvPr id="0" name=""/>
        <dsp:cNvSpPr/>
      </dsp:nvSpPr>
      <dsp:spPr>
        <a:xfrm>
          <a:off x="10336262" y="932166"/>
          <a:ext cx="979982"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8 jaar</a:t>
          </a:r>
        </a:p>
      </dsp:txBody>
      <dsp:txXfrm>
        <a:off x="10384101" y="980005"/>
        <a:ext cx="884304" cy="1172075"/>
      </dsp:txXfrm>
    </dsp:sp>
    <dsp:sp modelId="{5D9BA8DC-43D5-4F0E-B4A1-49343546C4AA}">
      <dsp:nvSpPr>
        <dsp:cNvPr id="0" name=""/>
        <dsp:cNvSpPr/>
      </dsp:nvSpPr>
      <dsp:spPr>
        <a:xfrm>
          <a:off x="11419400" y="950814"/>
          <a:ext cx="979982"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10 jaar</a:t>
          </a:r>
        </a:p>
      </dsp:txBody>
      <dsp:txXfrm>
        <a:off x="11467239" y="998653"/>
        <a:ext cx="884304" cy="11720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2184AB-843C-4B42-8299-1200F36AD9B9}">
      <dsp:nvSpPr>
        <dsp:cNvPr id="0" name=""/>
        <dsp:cNvSpPr/>
      </dsp:nvSpPr>
      <dsp:spPr>
        <a:xfrm>
          <a:off x="952665" y="0"/>
          <a:ext cx="10796877" cy="3169382"/>
        </a:xfrm>
        <a:prstGeom prst="rightArrow">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ACA9682D-B290-4363-80C4-8AE85C564DA8}">
      <dsp:nvSpPr>
        <dsp:cNvPr id="0" name=""/>
        <dsp:cNvSpPr/>
      </dsp:nvSpPr>
      <dsp:spPr>
        <a:xfrm>
          <a:off x="302826" y="950814"/>
          <a:ext cx="1673084"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b="1" kern="1200" dirty="0">
              <a:solidFill>
                <a:schemeClr val="bg1"/>
              </a:solidFill>
            </a:rPr>
            <a:t>zwangerschap</a:t>
          </a:r>
        </a:p>
      </dsp:txBody>
      <dsp:txXfrm>
        <a:off x="364713" y="1012701"/>
        <a:ext cx="1549310" cy="1143979"/>
      </dsp:txXfrm>
    </dsp:sp>
    <dsp:sp modelId="{A16AB5EF-9E56-440D-94D3-4033FB87A218}">
      <dsp:nvSpPr>
        <dsp:cNvPr id="0" name=""/>
        <dsp:cNvSpPr/>
      </dsp:nvSpPr>
      <dsp:spPr>
        <a:xfrm>
          <a:off x="2079066" y="950814"/>
          <a:ext cx="2257751"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1</a:t>
          </a:r>
          <a:r>
            <a:rPr lang="nl-NL" sz="2600" b="1" kern="1200" baseline="30000" dirty="0">
              <a:solidFill>
                <a:schemeClr val="bg1"/>
              </a:solidFill>
            </a:rPr>
            <a:t>e</a:t>
          </a:r>
          <a:r>
            <a:rPr lang="nl-NL" sz="2600" b="1" kern="1200" dirty="0">
              <a:solidFill>
                <a:schemeClr val="bg1"/>
              </a:solidFill>
            </a:rPr>
            <a:t> zes maanden</a:t>
          </a:r>
        </a:p>
      </dsp:txBody>
      <dsp:txXfrm>
        <a:off x="2140953" y="1012701"/>
        <a:ext cx="2133977" cy="1143979"/>
      </dsp:txXfrm>
    </dsp:sp>
    <dsp:sp modelId="{90D1EC32-3B7C-4ECE-9A8B-A99082267BA7}">
      <dsp:nvSpPr>
        <dsp:cNvPr id="0" name=""/>
        <dsp:cNvSpPr/>
      </dsp:nvSpPr>
      <dsp:spPr>
        <a:xfrm>
          <a:off x="4439974" y="950814"/>
          <a:ext cx="880063"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1 jaar</a:t>
          </a:r>
        </a:p>
      </dsp:txBody>
      <dsp:txXfrm>
        <a:off x="4482935" y="993775"/>
        <a:ext cx="794141" cy="1181831"/>
      </dsp:txXfrm>
    </dsp:sp>
    <dsp:sp modelId="{9B3F2238-72A2-43F4-AE8E-500AC2D54FBF}">
      <dsp:nvSpPr>
        <dsp:cNvPr id="0" name=""/>
        <dsp:cNvSpPr/>
      </dsp:nvSpPr>
      <dsp:spPr>
        <a:xfrm>
          <a:off x="5423193" y="950814"/>
          <a:ext cx="852388"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2,5 jaar </a:t>
          </a:r>
        </a:p>
      </dsp:txBody>
      <dsp:txXfrm>
        <a:off x="5464803" y="992424"/>
        <a:ext cx="769168" cy="1184533"/>
      </dsp:txXfrm>
    </dsp:sp>
    <dsp:sp modelId="{715F700B-4B6E-4D39-AACB-60FA6AA28BAC}">
      <dsp:nvSpPr>
        <dsp:cNvPr id="0" name=""/>
        <dsp:cNvSpPr/>
      </dsp:nvSpPr>
      <dsp:spPr>
        <a:xfrm>
          <a:off x="6378738" y="950814"/>
          <a:ext cx="834758"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4 jaar </a:t>
          </a:r>
        </a:p>
      </dsp:txBody>
      <dsp:txXfrm>
        <a:off x="6419488" y="991564"/>
        <a:ext cx="753258" cy="1186253"/>
      </dsp:txXfrm>
    </dsp:sp>
    <dsp:sp modelId="{3359780E-9704-4CA3-BA96-778AA79A099A}">
      <dsp:nvSpPr>
        <dsp:cNvPr id="0" name=""/>
        <dsp:cNvSpPr/>
      </dsp:nvSpPr>
      <dsp:spPr>
        <a:xfrm>
          <a:off x="7316653" y="950814"/>
          <a:ext cx="845852"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5 jaar </a:t>
          </a:r>
        </a:p>
      </dsp:txBody>
      <dsp:txXfrm>
        <a:off x="7357944" y="992105"/>
        <a:ext cx="763270" cy="1185171"/>
      </dsp:txXfrm>
    </dsp:sp>
    <dsp:sp modelId="{EA407829-60D8-4FA8-861D-16567B280A83}">
      <dsp:nvSpPr>
        <dsp:cNvPr id="0" name=""/>
        <dsp:cNvSpPr/>
      </dsp:nvSpPr>
      <dsp:spPr>
        <a:xfrm>
          <a:off x="8265661" y="950814"/>
          <a:ext cx="884306"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6 jaar</a:t>
          </a:r>
        </a:p>
      </dsp:txBody>
      <dsp:txXfrm>
        <a:off x="8308829" y="993982"/>
        <a:ext cx="797970" cy="1181417"/>
      </dsp:txXfrm>
    </dsp:sp>
    <dsp:sp modelId="{9FE8D347-900B-48BD-B8E0-DE3BA1C5C154}">
      <dsp:nvSpPr>
        <dsp:cNvPr id="0" name=""/>
        <dsp:cNvSpPr/>
      </dsp:nvSpPr>
      <dsp:spPr>
        <a:xfrm>
          <a:off x="9253123" y="950814"/>
          <a:ext cx="979982"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7 jaar</a:t>
          </a:r>
        </a:p>
      </dsp:txBody>
      <dsp:txXfrm>
        <a:off x="9300962" y="998653"/>
        <a:ext cx="884304" cy="1172075"/>
      </dsp:txXfrm>
    </dsp:sp>
    <dsp:sp modelId="{0958C418-1339-4B2B-964D-CA41EAD8F6DB}">
      <dsp:nvSpPr>
        <dsp:cNvPr id="0" name=""/>
        <dsp:cNvSpPr/>
      </dsp:nvSpPr>
      <dsp:spPr>
        <a:xfrm>
          <a:off x="10336262" y="932166"/>
          <a:ext cx="979982"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8 jaar</a:t>
          </a:r>
        </a:p>
      </dsp:txBody>
      <dsp:txXfrm>
        <a:off x="10384101" y="980005"/>
        <a:ext cx="884304" cy="1172075"/>
      </dsp:txXfrm>
    </dsp:sp>
    <dsp:sp modelId="{5D9BA8DC-43D5-4F0E-B4A1-49343546C4AA}">
      <dsp:nvSpPr>
        <dsp:cNvPr id="0" name=""/>
        <dsp:cNvSpPr/>
      </dsp:nvSpPr>
      <dsp:spPr>
        <a:xfrm>
          <a:off x="11419400" y="950814"/>
          <a:ext cx="979982"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10 jaar</a:t>
          </a:r>
        </a:p>
      </dsp:txBody>
      <dsp:txXfrm>
        <a:off x="11467239" y="998653"/>
        <a:ext cx="884304" cy="11720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2184AB-843C-4B42-8299-1200F36AD9B9}">
      <dsp:nvSpPr>
        <dsp:cNvPr id="0" name=""/>
        <dsp:cNvSpPr/>
      </dsp:nvSpPr>
      <dsp:spPr>
        <a:xfrm>
          <a:off x="952665" y="0"/>
          <a:ext cx="10796877" cy="3169383"/>
        </a:xfrm>
        <a:prstGeom prst="rightArrow">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ACA9682D-B290-4363-80C4-8AE85C564DA8}">
      <dsp:nvSpPr>
        <dsp:cNvPr id="0" name=""/>
        <dsp:cNvSpPr/>
      </dsp:nvSpPr>
      <dsp:spPr>
        <a:xfrm>
          <a:off x="302826" y="950814"/>
          <a:ext cx="1673084"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b="1" kern="1200" dirty="0">
              <a:solidFill>
                <a:schemeClr val="bg1"/>
              </a:solidFill>
            </a:rPr>
            <a:t>zwangerschap</a:t>
          </a:r>
        </a:p>
      </dsp:txBody>
      <dsp:txXfrm>
        <a:off x="364713" y="1012701"/>
        <a:ext cx="1549310" cy="1143979"/>
      </dsp:txXfrm>
    </dsp:sp>
    <dsp:sp modelId="{A16AB5EF-9E56-440D-94D3-4033FB87A218}">
      <dsp:nvSpPr>
        <dsp:cNvPr id="0" name=""/>
        <dsp:cNvSpPr/>
      </dsp:nvSpPr>
      <dsp:spPr>
        <a:xfrm>
          <a:off x="2079066" y="950814"/>
          <a:ext cx="2257751"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1</a:t>
          </a:r>
          <a:r>
            <a:rPr lang="nl-NL" sz="2600" b="1" kern="1200" baseline="30000" dirty="0">
              <a:solidFill>
                <a:schemeClr val="bg1"/>
              </a:solidFill>
            </a:rPr>
            <a:t>e</a:t>
          </a:r>
          <a:r>
            <a:rPr lang="nl-NL" sz="2600" b="1" kern="1200" dirty="0">
              <a:solidFill>
                <a:schemeClr val="bg1"/>
              </a:solidFill>
            </a:rPr>
            <a:t> zes maanden</a:t>
          </a:r>
        </a:p>
      </dsp:txBody>
      <dsp:txXfrm>
        <a:off x="2140953" y="1012701"/>
        <a:ext cx="2133977" cy="1143979"/>
      </dsp:txXfrm>
    </dsp:sp>
    <dsp:sp modelId="{90D1EC32-3B7C-4ECE-9A8B-A99082267BA7}">
      <dsp:nvSpPr>
        <dsp:cNvPr id="0" name=""/>
        <dsp:cNvSpPr/>
      </dsp:nvSpPr>
      <dsp:spPr>
        <a:xfrm>
          <a:off x="4439974" y="950814"/>
          <a:ext cx="880063"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1 jaar</a:t>
          </a:r>
        </a:p>
      </dsp:txBody>
      <dsp:txXfrm>
        <a:off x="4482935" y="993775"/>
        <a:ext cx="794141" cy="1181831"/>
      </dsp:txXfrm>
    </dsp:sp>
    <dsp:sp modelId="{9B3F2238-72A2-43F4-AE8E-500AC2D54FBF}">
      <dsp:nvSpPr>
        <dsp:cNvPr id="0" name=""/>
        <dsp:cNvSpPr/>
      </dsp:nvSpPr>
      <dsp:spPr>
        <a:xfrm>
          <a:off x="5423193" y="950814"/>
          <a:ext cx="852388"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2,5 jaar </a:t>
          </a:r>
        </a:p>
      </dsp:txBody>
      <dsp:txXfrm>
        <a:off x="5464803" y="992424"/>
        <a:ext cx="769168" cy="1184533"/>
      </dsp:txXfrm>
    </dsp:sp>
    <dsp:sp modelId="{715F700B-4B6E-4D39-AACB-60FA6AA28BAC}">
      <dsp:nvSpPr>
        <dsp:cNvPr id="0" name=""/>
        <dsp:cNvSpPr/>
      </dsp:nvSpPr>
      <dsp:spPr>
        <a:xfrm>
          <a:off x="6378738" y="950814"/>
          <a:ext cx="834758"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4 jaar </a:t>
          </a:r>
        </a:p>
      </dsp:txBody>
      <dsp:txXfrm>
        <a:off x="6419488" y="991564"/>
        <a:ext cx="753258" cy="1186253"/>
      </dsp:txXfrm>
    </dsp:sp>
    <dsp:sp modelId="{3359780E-9704-4CA3-BA96-778AA79A099A}">
      <dsp:nvSpPr>
        <dsp:cNvPr id="0" name=""/>
        <dsp:cNvSpPr/>
      </dsp:nvSpPr>
      <dsp:spPr>
        <a:xfrm>
          <a:off x="7316653" y="950814"/>
          <a:ext cx="845852"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5 jaar </a:t>
          </a:r>
        </a:p>
      </dsp:txBody>
      <dsp:txXfrm>
        <a:off x="7357944" y="992105"/>
        <a:ext cx="763270" cy="1185171"/>
      </dsp:txXfrm>
    </dsp:sp>
    <dsp:sp modelId="{EA407829-60D8-4FA8-861D-16567B280A83}">
      <dsp:nvSpPr>
        <dsp:cNvPr id="0" name=""/>
        <dsp:cNvSpPr/>
      </dsp:nvSpPr>
      <dsp:spPr>
        <a:xfrm>
          <a:off x="8265661" y="950814"/>
          <a:ext cx="884306"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6 jaar</a:t>
          </a:r>
        </a:p>
      </dsp:txBody>
      <dsp:txXfrm>
        <a:off x="8308829" y="993982"/>
        <a:ext cx="797970" cy="1181417"/>
      </dsp:txXfrm>
    </dsp:sp>
    <dsp:sp modelId="{9FE8D347-900B-48BD-B8E0-DE3BA1C5C154}">
      <dsp:nvSpPr>
        <dsp:cNvPr id="0" name=""/>
        <dsp:cNvSpPr/>
      </dsp:nvSpPr>
      <dsp:spPr>
        <a:xfrm>
          <a:off x="9253123" y="950814"/>
          <a:ext cx="979982"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7 jaar</a:t>
          </a:r>
        </a:p>
      </dsp:txBody>
      <dsp:txXfrm>
        <a:off x="9300962" y="998653"/>
        <a:ext cx="884304" cy="1172075"/>
      </dsp:txXfrm>
    </dsp:sp>
    <dsp:sp modelId="{0958C418-1339-4B2B-964D-CA41EAD8F6DB}">
      <dsp:nvSpPr>
        <dsp:cNvPr id="0" name=""/>
        <dsp:cNvSpPr/>
      </dsp:nvSpPr>
      <dsp:spPr>
        <a:xfrm>
          <a:off x="10336262" y="932166"/>
          <a:ext cx="979982"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8 jaar</a:t>
          </a:r>
        </a:p>
      </dsp:txBody>
      <dsp:txXfrm>
        <a:off x="10384101" y="980005"/>
        <a:ext cx="884304" cy="1172075"/>
      </dsp:txXfrm>
    </dsp:sp>
    <dsp:sp modelId="{5D9BA8DC-43D5-4F0E-B4A1-49343546C4AA}">
      <dsp:nvSpPr>
        <dsp:cNvPr id="0" name=""/>
        <dsp:cNvSpPr/>
      </dsp:nvSpPr>
      <dsp:spPr>
        <a:xfrm>
          <a:off x="11419400" y="950814"/>
          <a:ext cx="979982"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10 jaar</a:t>
          </a:r>
        </a:p>
      </dsp:txBody>
      <dsp:txXfrm>
        <a:off x="11467239" y="998653"/>
        <a:ext cx="884304" cy="11720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2184AB-843C-4B42-8299-1200F36AD9B9}">
      <dsp:nvSpPr>
        <dsp:cNvPr id="0" name=""/>
        <dsp:cNvSpPr/>
      </dsp:nvSpPr>
      <dsp:spPr>
        <a:xfrm>
          <a:off x="952665" y="0"/>
          <a:ext cx="10796877" cy="3169383"/>
        </a:xfrm>
        <a:prstGeom prst="rightArrow">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ACA9682D-B290-4363-80C4-8AE85C564DA8}">
      <dsp:nvSpPr>
        <dsp:cNvPr id="0" name=""/>
        <dsp:cNvSpPr/>
      </dsp:nvSpPr>
      <dsp:spPr>
        <a:xfrm>
          <a:off x="302826" y="950814"/>
          <a:ext cx="1673084"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b="1" kern="1200" dirty="0">
              <a:solidFill>
                <a:schemeClr val="bg1"/>
              </a:solidFill>
            </a:rPr>
            <a:t>zwangerschap</a:t>
          </a:r>
        </a:p>
      </dsp:txBody>
      <dsp:txXfrm>
        <a:off x="364713" y="1012701"/>
        <a:ext cx="1549310" cy="1143979"/>
      </dsp:txXfrm>
    </dsp:sp>
    <dsp:sp modelId="{A16AB5EF-9E56-440D-94D3-4033FB87A218}">
      <dsp:nvSpPr>
        <dsp:cNvPr id="0" name=""/>
        <dsp:cNvSpPr/>
      </dsp:nvSpPr>
      <dsp:spPr>
        <a:xfrm>
          <a:off x="2079066" y="950814"/>
          <a:ext cx="2257751"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1</a:t>
          </a:r>
          <a:r>
            <a:rPr lang="nl-NL" sz="2600" b="1" kern="1200" baseline="30000" dirty="0">
              <a:solidFill>
                <a:schemeClr val="bg1"/>
              </a:solidFill>
            </a:rPr>
            <a:t>e</a:t>
          </a:r>
          <a:r>
            <a:rPr lang="nl-NL" sz="2600" b="1" kern="1200" dirty="0">
              <a:solidFill>
                <a:schemeClr val="bg1"/>
              </a:solidFill>
            </a:rPr>
            <a:t> zes maanden</a:t>
          </a:r>
        </a:p>
      </dsp:txBody>
      <dsp:txXfrm>
        <a:off x="2140953" y="1012701"/>
        <a:ext cx="2133977" cy="1143979"/>
      </dsp:txXfrm>
    </dsp:sp>
    <dsp:sp modelId="{90D1EC32-3B7C-4ECE-9A8B-A99082267BA7}">
      <dsp:nvSpPr>
        <dsp:cNvPr id="0" name=""/>
        <dsp:cNvSpPr/>
      </dsp:nvSpPr>
      <dsp:spPr>
        <a:xfrm>
          <a:off x="4439974" y="950814"/>
          <a:ext cx="880063"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1 jaar</a:t>
          </a:r>
        </a:p>
      </dsp:txBody>
      <dsp:txXfrm>
        <a:off x="4482935" y="993775"/>
        <a:ext cx="794141" cy="1181831"/>
      </dsp:txXfrm>
    </dsp:sp>
    <dsp:sp modelId="{9B3F2238-72A2-43F4-AE8E-500AC2D54FBF}">
      <dsp:nvSpPr>
        <dsp:cNvPr id="0" name=""/>
        <dsp:cNvSpPr/>
      </dsp:nvSpPr>
      <dsp:spPr>
        <a:xfrm>
          <a:off x="5423193" y="950814"/>
          <a:ext cx="852388"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2,5 jaar </a:t>
          </a:r>
        </a:p>
      </dsp:txBody>
      <dsp:txXfrm>
        <a:off x="5464803" y="992424"/>
        <a:ext cx="769168" cy="1184533"/>
      </dsp:txXfrm>
    </dsp:sp>
    <dsp:sp modelId="{715F700B-4B6E-4D39-AACB-60FA6AA28BAC}">
      <dsp:nvSpPr>
        <dsp:cNvPr id="0" name=""/>
        <dsp:cNvSpPr/>
      </dsp:nvSpPr>
      <dsp:spPr>
        <a:xfrm>
          <a:off x="6378738" y="950814"/>
          <a:ext cx="834758"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4 jaar </a:t>
          </a:r>
        </a:p>
      </dsp:txBody>
      <dsp:txXfrm>
        <a:off x="6419488" y="991564"/>
        <a:ext cx="753258" cy="1186253"/>
      </dsp:txXfrm>
    </dsp:sp>
    <dsp:sp modelId="{3359780E-9704-4CA3-BA96-778AA79A099A}">
      <dsp:nvSpPr>
        <dsp:cNvPr id="0" name=""/>
        <dsp:cNvSpPr/>
      </dsp:nvSpPr>
      <dsp:spPr>
        <a:xfrm>
          <a:off x="7316653" y="950814"/>
          <a:ext cx="845852"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5 jaar </a:t>
          </a:r>
        </a:p>
      </dsp:txBody>
      <dsp:txXfrm>
        <a:off x="7357944" y="992105"/>
        <a:ext cx="763270" cy="1185171"/>
      </dsp:txXfrm>
    </dsp:sp>
    <dsp:sp modelId="{EA407829-60D8-4FA8-861D-16567B280A83}">
      <dsp:nvSpPr>
        <dsp:cNvPr id="0" name=""/>
        <dsp:cNvSpPr/>
      </dsp:nvSpPr>
      <dsp:spPr>
        <a:xfrm>
          <a:off x="8265661" y="950814"/>
          <a:ext cx="884306"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6 jaar</a:t>
          </a:r>
        </a:p>
      </dsp:txBody>
      <dsp:txXfrm>
        <a:off x="8308829" y="993982"/>
        <a:ext cx="797970" cy="1181417"/>
      </dsp:txXfrm>
    </dsp:sp>
    <dsp:sp modelId="{9FE8D347-900B-48BD-B8E0-DE3BA1C5C154}">
      <dsp:nvSpPr>
        <dsp:cNvPr id="0" name=""/>
        <dsp:cNvSpPr/>
      </dsp:nvSpPr>
      <dsp:spPr>
        <a:xfrm>
          <a:off x="9253123" y="950814"/>
          <a:ext cx="979982"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7 jaar</a:t>
          </a:r>
        </a:p>
      </dsp:txBody>
      <dsp:txXfrm>
        <a:off x="9300962" y="998653"/>
        <a:ext cx="884304" cy="1172075"/>
      </dsp:txXfrm>
    </dsp:sp>
    <dsp:sp modelId="{0958C418-1339-4B2B-964D-CA41EAD8F6DB}">
      <dsp:nvSpPr>
        <dsp:cNvPr id="0" name=""/>
        <dsp:cNvSpPr/>
      </dsp:nvSpPr>
      <dsp:spPr>
        <a:xfrm>
          <a:off x="10336262" y="932166"/>
          <a:ext cx="979982"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8 jaar</a:t>
          </a:r>
        </a:p>
      </dsp:txBody>
      <dsp:txXfrm>
        <a:off x="10384101" y="980005"/>
        <a:ext cx="884304" cy="1172075"/>
      </dsp:txXfrm>
    </dsp:sp>
    <dsp:sp modelId="{5D9BA8DC-43D5-4F0E-B4A1-49343546C4AA}">
      <dsp:nvSpPr>
        <dsp:cNvPr id="0" name=""/>
        <dsp:cNvSpPr/>
      </dsp:nvSpPr>
      <dsp:spPr>
        <a:xfrm>
          <a:off x="11419400" y="950814"/>
          <a:ext cx="979982"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10 jaar</a:t>
          </a:r>
        </a:p>
      </dsp:txBody>
      <dsp:txXfrm>
        <a:off x="11467239" y="998653"/>
        <a:ext cx="884304" cy="11720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2184AB-843C-4B42-8299-1200F36AD9B9}">
      <dsp:nvSpPr>
        <dsp:cNvPr id="0" name=""/>
        <dsp:cNvSpPr/>
      </dsp:nvSpPr>
      <dsp:spPr>
        <a:xfrm>
          <a:off x="952665" y="0"/>
          <a:ext cx="10796877" cy="3169382"/>
        </a:xfrm>
        <a:prstGeom prst="rightArrow">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ACA9682D-B290-4363-80C4-8AE85C564DA8}">
      <dsp:nvSpPr>
        <dsp:cNvPr id="0" name=""/>
        <dsp:cNvSpPr/>
      </dsp:nvSpPr>
      <dsp:spPr>
        <a:xfrm>
          <a:off x="302826" y="950814"/>
          <a:ext cx="1673084"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b="1" kern="1200" dirty="0">
              <a:solidFill>
                <a:schemeClr val="bg1"/>
              </a:solidFill>
            </a:rPr>
            <a:t>zwangerschap</a:t>
          </a:r>
        </a:p>
      </dsp:txBody>
      <dsp:txXfrm>
        <a:off x="364713" y="1012701"/>
        <a:ext cx="1549310" cy="1143979"/>
      </dsp:txXfrm>
    </dsp:sp>
    <dsp:sp modelId="{A16AB5EF-9E56-440D-94D3-4033FB87A218}">
      <dsp:nvSpPr>
        <dsp:cNvPr id="0" name=""/>
        <dsp:cNvSpPr/>
      </dsp:nvSpPr>
      <dsp:spPr>
        <a:xfrm>
          <a:off x="2079066" y="950814"/>
          <a:ext cx="2257751"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1</a:t>
          </a:r>
          <a:r>
            <a:rPr lang="nl-NL" sz="2600" b="1" kern="1200" baseline="30000" dirty="0">
              <a:solidFill>
                <a:schemeClr val="bg1"/>
              </a:solidFill>
            </a:rPr>
            <a:t>e</a:t>
          </a:r>
          <a:r>
            <a:rPr lang="nl-NL" sz="2600" b="1" kern="1200" dirty="0">
              <a:solidFill>
                <a:schemeClr val="bg1"/>
              </a:solidFill>
            </a:rPr>
            <a:t> zes maanden</a:t>
          </a:r>
        </a:p>
      </dsp:txBody>
      <dsp:txXfrm>
        <a:off x="2140953" y="1012701"/>
        <a:ext cx="2133977" cy="1143979"/>
      </dsp:txXfrm>
    </dsp:sp>
    <dsp:sp modelId="{90D1EC32-3B7C-4ECE-9A8B-A99082267BA7}">
      <dsp:nvSpPr>
        <dsp:cNvPr id="0" name=""/>
        <dsp:cNvSpPr/>
      </dsp:nvSpPr>
      <dsp:spPr>
        <a:xfrm>
          <a:off x="4439974" y="950814"/>
          <a:ext cx="880063"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1 jaar</a:t>
          </a:r>
        </a:p>
      </dsp:txBody>
      <dsp:txXfrm>
        <a:off x="4482935" y="993775"/>
        <a:ext cx="794141" cy="1181831"/>
      </dsp:txXfrm>
    </dsp:sp>
    <dsp:sp modelId="{9B3F2238-72A2-43F4-AE8E-500AC2D54FBF}">
      <dsp:nvSpPr>
        <dsp:cNvPr id="0" name=""/>
        <dsp:cNvSpPr/>
      </dsp:nvSpPr>
      <dsp:spPr>
        <a:xfrm>
          <a:off x="5423193" y="950814"/>
          <a:ext cx="852388"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2,5 jaar </a:t>
          </a:r>
        </a:p>
      </dsp:txBody>
      <dsp:txXfrm>
        <a:off x="5464803" y="992424"/>
        <a:ext cx="769168" cy="1184533"/>
      </dsp:txXfrm>
    </dsp:sp>
    <dsp:sp modelId="{715F700B-4B6E-4D39-AACB-60FA6AA28BAC}">
      <dsp:nvSpPr>
        <dsp:cNvPr id="0" name=""/>
        <dsp:cNvSpPr/>
      </dsp:nvSpPr>
      <dsp:spPr>
        <a:xfrm>
          <a:off x="6378738" y="950814"/>
          <a:ext cx="834758"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4 jaar </a:t>
          </a:r>
        </a:p>
      </dsp:txBody>
      <dsp:txXfrm>
        <a:off x="6419488" y="991564"/>
        <a:ext cx="753258" cy="1186253"/>
      </dsp:txXfrm>
    </dsp:sp>
    <dsp:sp modelId="{3359780E-9704-4CA3-BA96-778AA79A099A}">
      <dsp:nvSpPr>
        <dsp:cNvPr id="0" name=""/>
        <dsp:cNvSpPr/>
      </dsp:nvSpPr>
      <dsp:spPr>
        <a:xfrm>
          <a:off x="7316653" y="950814"/>
          <a:ext cx="845852"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5 jaar </a:t>
          </a:r>
        </a:p>
      </dsp:txBody>
      <dsp:txXfrm>
        <a:off x="7357944" y="992105"/>
        <a:ext cx="763270" cy="1185171"/>
      </dsp:txXfrm>
    </dsp:sp>
    <dsp:sp modelId="{EA407829-60D8-4FA8-861D-16567B280A83}">
      <dsp:nvSpPr>
        <dsp:cNvPr id="0" name=""/>
        <dsp:cNvSpPr/>
      </dsp:nvSpPr>
      <dsp:spPr>
        <a:xfrm>
          <a:off x="8265661" y="950814"/>
          <a:ext cx="884306"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6 jaar</a:t>
          </a:r>
        </a:p>
      </dsp:txBody>
      <dsp:txXfrm>
        <a:off x="8308829" y="993982"/>
        <a:ext cx="797970" cy="1181417"/>
      </dsp:txXfrm>
    </dsp:sp>
    <dsp:sp modelId="{9FE8D347-900B-48BD-B8E0-DE3BA1C5C154}">
      <dsp:nvSpPr>
        <dsp:cNvPr id="0" name=""/>
        <dsp:cNvSpPr/>
      </dsp:nvSpPr>
      <dsp:spPr>
        <a:xfrm>
          <a:off x="9253123" y="950814"/>
          <a:ext cx="979982"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7 jaar</a:t>
          </a:r>
        </a:p>
      </dsp:txBody>
      <dsp:txXfrm>
        <a:off x="9300962" y="998653"/>
        <a:ext cx="884304" cy="1172075"/>
      </dsp:txXfrm>
    </dsp:sp>
    <dsp:sp modelId="{0958C418-1339-4B2B-964D-CA41EAD8F6DB}">
      <dsp:nvSpPr>
        <dsp:cNvPr id="0" name=""/>
        <dsp:cNvSpPr/>
      </dsp:nvSpPr>
      <dsp:spPr>
        <a:xfrm>
          <a:off x="10336262" y="932166"/>
          <a:ext cx="979982"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8 jaar</a:t>
          </a:r>
        </a:p>
      </dsp:txBody>
      <dsp:txXfrm>
        <a:off x="10384101" y="980005"/>
        <a:ext cx="884304" cy="1172075"/>
      </dsp:txXfrm>
    </dsp:sp>
    <dsp:sp modelId="{5D9BA8DC-43D5-4F0E-B4A1-49343546C4AA}">
      <dsp:nvSpPr>
        <dsp:cNvPr id="0" name=""/>
        <dsp:cNvSpPr/>
      </dsp:nvSpPr>
      <dsp:spPr>
        <a:xfrm>
          <a:off x="11419400" y="950814"/>
          <a:ext cx="979982"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10 jaar</a:t>
          </a:r>
        </a:p>
      </dsp:txBody>
      <dsp:txXfrm>
        <a:off x="11467239" y="998653"/>
        <a:ext cx="884304" cy="11720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2184AB-843C-4B42-8299-1200F36AD9B9}">
      <dsp:nvSpPr>
        <dsp:cNvPr id="0" name=""/>
        <dsp:cNvSpPr/>
      </dsp:nvSpPr>
      <dsp:spPr>
        <a:xfrm>
          <a:off x="952665" y="0"/>
          <a:ext cx="10796877" cy="3169382"/>
        </a:xfrm>
        <a:prstGeom prst="rightArrow">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ACA9682D-B290-4363-80C4-8AE85C564DA8}">
      <dsp:nvSpPr>
        <dsp:cNvPr id="0" name=""/>
        <dsp:cNvSpPr/>
      </dsp:nvSpPr>
      <dsp:spPr>
        <a:xfrm>
          <a:off x="302826" y="950814"/>
          <a:ext cx="1673084"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b="1" kern="1200" dirty="0">
              <a:solidFill>
                <a:schemeClr val="bg1"/>
              </a:solidFill>
            </a:rPr>
            <a:t>zwangerschap</a:t>
          </a:r>
        </a:p>
      </dsp:txBody>
      <dsp:txXfrm>
        <a:off x="364713" y="1012701"/>
        <a:ext cx="1549310" cy="1143979"/>
      </dsp:txXfrm>
    </dsp:sp>
    <dsp:sp modelId="{A16AB5EF-9E56-440D-94D3-4033FB87A218}">
      <dsp:nvSpPr>
        <dsp:cNvPr id="0" name=""/>
        <dsp:cNvSpPr/>
      </dsp:nvSpPr>
      <dsp:spPr>
        <a:xfrm>
          <a:off x="2079066" y="950814"/>
          <a:ext cx="2257751"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1</a:t>
          </a:r>
          <a:r>
            <a:rPr lang="nl-NL" sz="2600" b="1" kern="1200" baseline="30000" dirty="0">
              <a:solidFill>
                <a:schemeClr val="bg1"/>
              </a:solidFill>
            </a:rPr>
            <a:t>e</a:t>
          </a:r>
          <a:r>
            <a:rPr lang="nl-NL" sz="2600" b="1" kern="1200" dirty="0">
              <a:solidFill>
                <a:schemeClr val="bg1"/>
              </a:solidFill>
            </a:rPr>
            <a:t> zes maanden</a:t>
          </a:r>
        </a:p>
      </dsp:txBody>
      <dsp:txXfrm>
        <a:off x="2140953" y="1012701"/>
        <a:ext cx="2133977" cy="1143979"/>
      </dsp:txXfrm>
    </dsp:sp>
    <dsp:sp modelId="{90D1EC32-3B7C-4ECE-9A8B-A99082267BA7}">
      <dsp:nvSpPr>
        <dsp:cNvPr id="0" name=""/>
        <dsp:cNvSpPr/>
      </dsp:nvSpPr>
      <dsp:spPr>
        <a:xfrm>
          <a:off x="4439974" y="950814"/>
          <a:ext cx="880063"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1 jaar</a:t>
          </a:r>
        </a:p>
      </dsp:txBody>
      <dsp:txXfrm>
        <a:off x="4482935" y="993775"/>
        <a:ext cx="794141" cy="1181831"/>
      </dsp:txXfrm>
    </dsp:sp>
    <dsp:sp modelId="{9B3F2238-72A2-43F4-AE8E-500AC2D54FBF}">
      <dsp:nvSpPr>
        <dsp:cNvPr id="0" name=""/>
        <dsp:cNvSpPr/>
      </dsp:nvSpPr>
      <dsp:spPr>
        <a:xfrm>
          <a:off x="5423193" y="950814"/>
          <a:ext cx="852388"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2,5 jaar </a:t>
          </a:r>
        </a:p>
      </dsp:txBody>
      <dsp:txXfrm>
        <a:off x="5464803" y="992424"/>
        <a:ext cx="769168" cy="1184533"/>
      </dsp:txXfrm>
    </dsp:sp>
    <dsp:sp modelId="{715F700B-4B6E-4D39-AACB-60FA6AA28BAC}">
      <dsp:nvSpPr>
        <dsp:cNvPr id="0" name=""/>
        <dsp:cNvSpPr/>
      </dsp:nvSpPr>
      <dsp:spPr>
        <a:xfrm>
          <a:off x="6378738" y="950814"/>
          <a:ext cx="834758"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4 jaar </a:t>
          </a:r>
        </a:p>
      </dsp:txBody>
      <dsp:txXfrm>
        <a:off x="6419488" y="991564"/>
        <a:ext cx="753258" cy="1186253"/>
      </dsp:txXfrm>
    </dsp:sp>
    <dsp:sp modelId="{3359780E-9704-4CA3-BA96-778AA79A099A}">
      <dsp:nvSpPr>
        <dsp:cNvPr id="0" name=""/>
        <dsp:cNvSpPr/>
      </dsp:nvSpPr>
      <dsp:spPr>
        <a:xfrm>
          <a:off x="7316653" y="950814"/>
          <a:ext cx="845852"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5 jaar </a:t>
          </a:r>
        </a:p>
      </dsp:txBody>
      <dsp:txXfrm>
        <a:off x="7357944" y="992105"/>
        <a:ext cx="763270" cy="1185171"/>
      </dsp:txXfrm>
    </dsp:sp>
    <dsp:sp modelId="{EA407829-60D8-4FA8-861D-16567B280A83}">
      <dsp:nvSpPr>
        <dsp:cNvPr id="0" name=""/>
        <dsp:cNvSpPr/>
      </dsp:nvSpPr>
      <dsp:spPr>
        <a:xfrm>
          <a:off x="8265661" y="950814"/>
          <a:ext cx="884306"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6 jaar</a:t>
          </a:r>
        </a:p>
      </dsp:txBody>
      <dsp:txXfrm>
        <a:off x="8308829" y="993982"/>
        <a:ext cx="797970" cy="1181417"/>
      </dsp:txXfrm>
    </dsp:sp>
    <dsp:sp modelId="{9FE8D347-900B-48BD-B8E0-DE3BA1C5C154}">
      <dsp:nvSpPr>
        <dsp:cNvPr id="0" name=""/>
        <dsp:cNvSpPr/>
      </dsp:nvSpPr>
      <dsp:spPr>
        <a:xfrm>
          <a:off x="9253123" y="950814"/>
          <a:ext cx="979982"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7 jaar</a:t>
          </a:r>
        </a:p>
      </dsp:txBody>
      <dsp:txXfrm>
        <a:off x="9300962" y="998653"/>
        <a:ext cx="884304" cy="1172075"/>
      </dsp:txXfrm>
    </dsp:sp>
    <dsp:sp modelId="{0958C418-1339-4B2B-964D-CA41EAD8F6DB}">
      <dsp:nvSpPr>
        <dsp:cNvPr id="0" name=""/>
        <dsp:cNvSpPr/>
      </dsp:nvSpPr>
      <dsp:spPr>
        <a:xfrm>
          <a:off x="10336262" y="932166"/>
          <a:ext cx="979982"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8 jaar</a:t>
          </a:r>
        </a:p>
      </dsp:txBody>
      <dsp:txXfrm>
        <a:off x="10384101" y="980005"/>
        <a:ext cx="884304" cy="1172075"/>
      </dsp:txXfrm>
    </dsp:sp>
    <dsp:sp modelId="{5D9BA8DC-43D5-4F0E-B4A1-49343546C4AA}">
      <dsp:nvSpPr>
        <dsp:cNvPr id="0" name=""/>
        <dsp:cNvSpPr/>
      </dsp:nvSpPr>
      <dsp:spPr>
        <a:xfrm>
          <a:off x="11419400" y="950814"/>
          <a:ext cx="979982" cy="1267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b="1" kern="1200" dirty="0">
              <a:solidFill>
                <a:schemeClr val="bg1"/>
              </a:solidFill>
            </a:rPr>
            <a:t>10 jaar</a:t>
          </a:r>
        </a:p>
      </dsp:txBody>
      <dsp:txXfrm>
        <a:off x="11467239" y="998653"/>
        <a:ext cx="884304" cy="117207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283" cy="496570"/>
          </a:xfrm>
          <a:prstGeom prst="rect">
            <a:avLst/>
          </a:prstGeom>
        </p:spPr>
        <p:txBody>
          <a:bodyPr vert="horz" lIns="91440" tIns="45720" rIns="91440" bIns="45720" rtlCol="0"/>
          <a:lstStyle>
            <a:lvl1pPr algn="l" defTabSz="650276" eaLnBrk="1" fontAlgn="auto" hangingPunct="1">
              <a:spcBef>
                <a:spcPts val="0"/>
              </a:spcBef>
              <a:spcAft>
                <a:spcPts val="0"/>
              </a:spcAft>
              <a:defRPr sz="1200">
                <a:latin typeface="+mn-lt"/>
                <a:ea typeface="+mn-ea"/>
                <a:cs typeface="+mn-cs"/>
              </a:defRPr>
            </a:lvl1pPr>
          </a:lstStyle>
          <a:p>
            <a:pPr>
              <a:defRPr/>
            </a:pPr>
            <a:r>
              <a:rPr lang="nl-NL"/>
              <a:t>Koptekst</a:t>
            </a:r>
          </a:p>
        </p:txBody>
      </p:sp>
      <p:sp>
        <p:nvSpPr>
          <p:cNvPr id="3" name="Tijdelijke aanduiding voor datum 2"/>
          <p:cNvSpPr>
            <a:spLocks noGrp="1"/>
          </p:cNvSpPr>
          <p:nvPr>
            <p:ph type="dt" sz="quarter" idx="1"/>
          </p:nvPr>
        </p:nvSpPr>
        <p:spPr>
          <a:xfrm>
            <a:off x="3848645" y="0"/>
            <a:ext cx="2944283" cy="49657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defRPr>
            </a:lvl1pPr>
          </a:lstStyle>
          <a:p>
            <a:fld id="{17A39E9D-B438-D94D-AF2A-93757548558C}" type="datetime1">
              <a:rPr lang="nl-NL" altLang="nl-NL"/>
              <a:pPr/>
              <a:t>2-11-2017</a:t>
            </a:fld>
            <a:endParaRPr lang="nl-NL" altLang="nl-NL"/>
          </a:p>
        </p:txBody>
      </p:sp>
      <p:sp>
        <p:nvSpPr>
          <p:cNvPr id="4" name="Tijdelijke aanduiding voor voettekst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defTabSz="650276" eaLnBrk="1" fontAlgn="auto" hangingPunct="1">
              <a:spcBef>
                <a:spcPts val="0"/>
              </a:spcBef>
              <a:spcAft>
                <a:spcPts val="0"/>
              </a:spcAft>
              <a:defRPr sz="1200">
                <a:latin typeface="+mn-lt"/>
                <a:ea typeface="+mn-ea"/>
                <a:cs typeface="+mn-cs"/>
              </a:defRPr>
            </a:lvl1pPr>
          </a:lstStyle>
          <a:p>
            <a:pPr>
              <a:defRPr/>
            </a:pPr>
            <a:r>
              <a:rPr lang="nl-NL"/>
              <a:t>Voettekst</a:t>
            </a:r>
          </a:p>
        </p:txBody>
      </p:sp>
      <p:sp>
        <p:nvSpPr>
          <p:cNvPr id="5" name="Tijdelijke aanduiding voor dianummer 4"/>
          <p:cNvSpPr>
            <a:spLocks noGrp="1"/>
          </p:cNvSpPr>
          <p:nvPr>
            <p:ph type="sldNum" sz="quarter" idx="3"/>
          </p:nvPr>
        </p:nvSpPr>
        <p:spPr>
          <a:xfrm>
            <a:off x="3848645" y="9433106"/>
            <a:ext cx="2944283" cy="49657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defRPr>
            </a:lvl1pPr>
          </a:lstStyle>
          <a:p>
            <a:fld id="{18A9EAD0-9E80-4D48-BD70-0B8751B7105E}" type="slidenum">
              <a:rPr lang="nl-NL" altLang="nl-NL"/>
              <a:pPr/>
              <a:t>‹nr.›</a:t>
            </a:fld>
            <a:endParaRPr lang="nl-NL" altLang="nl-NL"/>
          </a:p>
        </p:txBody>
      </p:sp>
    </p:spTree>
    <p:extLst>
      <p:ext uri="{BB962C8B-B14F-4D97-AF65-F5344CB8AC3E}">
        <p14:creationId xmlns:p14="http://schemas.microsoft.com/office/powerpoint/2010/main" val="25163917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283" cy="496570"/>
          </a:xfrm>
          <a:prstGeom prst="rect">
            <a:avLst/>
          </a:prstGeom>
        </p:spPr>
        <p:txBody>
          <a:bodyPr vert="horz" lIns="91440" tIns="45720" rIns="91440" bIns="45720" rtlCol="0"/>
          <a:lstStyle>
            <a:lvl1pPr algn="l" defTabSz="650276" eaLnBrk="1" fontAlgn="auto" hangingPunct="1">
              <a:spcBef>
                <a:spcPts val="0"/>
              </a:spcBef>
              <a:spcAft>
                <a:spcPts val="0"/>
              </a:spcAft>
              <a:defRPr sz="1200">
                <a:latin typeface="+mn-lt"/>
                <a:ea typeface="+mn-ea"/>
                <a:cs typeface="+mn-cs"/>
              </a:defRPr>
            </a:lvl1pPr>
          </a:lstStyle>
          <a:p>
            <a:pPr>
              <a:defRPr/>
            </a:pPr>
            <a:r>
              <a:rPr lang="nl-NL"/>
              <a:t>Koptekst</a:t>
            </a:r>
          </a:p>
        </p:txBody>
      </p:sp>
      <p:sp>
        <p:nvSpPr>
          <p:cNvPr id="3" name="Tijdelijke aanduiding voor datum 2"/>
          <p:cNvSpPr>
            <a:spLocks noGrp="1"/>
          </p:cNvSpPr>
          <p:nvPr>
            <p:ph type="dt" idx="1"/>
          </p:nvPr>
        </p:nvSpPr>
        <p:spPr>
          <a:xfrm>
            <a:off x="3848645" y="0"/>
            <a:ext cx="2944283" cy="49657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defRPr>
            </a:lvl1pPr>
          </a:lstStyle>
          <a:p>
            <a:fld id="{3AA95554-0BC3-EC48-BCE0-DB850053191D}" type="datetime1">
              <a:rPr lang="nl-NL" altLang="nl-NL"/>
              <a:pPr/>
              <a:t>2-11-2017</a:t>
            </a:fld>
            <a:endParaRPr lang="nl-NL" altLang="nl-NL"/>
          </a:p>
        </p:txBody>
      </p:sp>
      <p:sp>
        <p:nvSpPr>
          <p:cNvPr id="4" name="Tijdelijke aanduiding voor dia-afbeelding 3"/>
          <p:cNvSpPr>
            <a:spLocks noGrp="1" noRot="1" noChangeAspect="1"/>
          </p:cNvSpPr>
          <p:nvPr>
            <p:ph type="sldImg" idx="2"/>
          </p:nvPr>
        </p:nvSpPr>
        <p:spPr>
          <a:xfrm>
            <a:off x="915988" y="744538"/>
            <a:ext cx="4962525" cy="3724275"/>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nl-NL" noProof="0"/>
              <a:t>Klik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defTabSz="650276" eaLnBrk="1" fontAlgn="auto" hangingPunct="1">
              <a:spcBef>
                <a:spcPts val="0"/>
              </a:spcBef>
              <a:spcAft>
                <a:spcPts val="0"/>
              </a:spcAft>
              <a:defRPr sz="1200">
                <a:latin typeface="+mn-lt"/>
                <a:ea typeface="+mn-ea"/>
                <a:cs typeface="+mn-cs"/>
              </a:defRPr>
            </a:lvl1pPr>
          </a:lstStyle>
          <a:p>
            <a:pPr>
              <a:defRPr/>
            </a:pPr>
            <a:r>
              <a:rPr lang="nl-NL"/>
              <a:t>Voettekst</a:t>
            </a:r>
          </a:p>
        </p:txBody>
      </p:sp>
      <p:sp>
        <p:nvSpPr>
          <p:cNvPr id="7" name="Tijdelijke aanduiding voor dianummer 6"/>
          <p:cNvSpPr>
            <a:spLocks noGrp="1"/>
          </p:cNvSpPr>
          <p:nvPr>
            <p:ph type="sldNum" sz="quarter" idx="5"/>
          </p:nvPr>
        </p:nvSpPr>
        <p:spPr>
          <a:xfrm>
            <a:off x="3848645" y="9433106"/>
            <a:ext cx="2944283" cy="49657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defRPr>
            </a:lvl1pPr>
          </a:lstStyle>
          <a:p>
            <a:fld id="{99F9E045-9CC3-1D4F-BC0B-726384831F88}" type="slidenum">
              <a:rPr lang="nl-NL" altLang="nl-NL"/>
              <a:pPr/>
              <a:t>‹nr.›</a:t>
            </a:fld>
            <a:endParaRPr lang="nl-NL" altLang="nl-NL"/>
          </a:p>
        </p:txBody>
      </p:sp>
    </p:spTree>
    <p:extLst>
      <p:ext uri="{BB962C8B-B14F-4D97-AF65-F5344CB8AC3E}">
        <p14:creationId xmlns:p14="http://schemas.microsoft.com/office/powerpoint/2010/main" val="177747450"/>
      </p:ext>
    </p:extLst>
  </p:cSld>
  <p:clrMap bg1="lt1" tx1="dk1" bg2="lt2" tx2="dk2" accent1="accent1" accent2="accent2" accent3="accent3" accent4="accent4" accent5="accent5" accent6="accent6" hlink="hlink" folHlink="folHlink"/>
  <p:hf sldNum="0" hdr="0" ftr="0" dt="0"/>
  <p:notesStyle>
    <a:lvl1pPr algn="l" defTabSz="649288" rtl="0" eaLnBrk="0" fontAlgn="base" hangingPunct="0">
      <a:spcBef>
        <a:spcPct val="30000"/>
      </a:spcBef>
      <a:spcAft>
        <a:spcPct val="0"/>
      </a:spcAft>
      <a:defRPr sz="1700" kern="1200">
        <a:solidFill>
          <a:schemeClr val="tx1"/>
        </a:solidFill>
        <a:latin typeface="+mn-lt"/>
        <a:ea typeface="+mn-ea"/>
        <a:cs typeface="+mn-cs"/>
      </a:defRPr>
    </a:lvl1pPr>
    <a:lvl2pPr marL="649288" algn="l" defTabSz="649288" rtl="0" eaLnBrk="0" fontAlgn="base" hangingPunct="0">
      <a:spcBef>
        <a:spcPct val="30000"/>
      </a:spcBef>
      <a:spcAft>
        <a:spcPct val="0"/>
      </a:spcAft>
      <a:defRPr sz="1700" kern="1200">
        <a:solidFill>
          <a:schemeClr val="tx1"/>
        </a:solidFill>
        <a:latin typeface="+mn-lt"/>
        <a:ea typeface="+mn-ea"/>
        <a:cs typeface="+mn-cs"/>
      </a:defRPr>
    </a:lvl2pPr>
    <a:lvl3pPr marL="1300163" algn="l" defTabSz="649288" rtl="0" eaLnBrk="0" fontAlgn="base" hangingPunct="0">
      <a:spcBef>
        <a:spcPct val="30000"/>
      </a:spcBef>
      <a:spcAft>
        <a:spcPct val="0"/>
      </a:spcAft>
      <a:defRPr sz="1700" kern="1200">
        <a:solidFill>
          <a:schemeClr val="tx1"/>
        </a:solidFill>
        <a:latin typeface="+mn-lt"/>
        <a:ea typeface="+mn-ea"/>
        <a:cs typeface="+mn-cs"/>
      </a:defRPr>
    </a:lvl3pPr>
    <a:lvl4pPr marL="1949450" algn="l" defTabSz="649288" rtl="0" eaLnBrk="0" fontAlgn="base" hangingPunct="0">
      <a:spcBef>
        <a:spcPct val="30000"/>
      </a:spcBef>
      <a:spcAft>
        <a:spcPct val="0"/>
      </a:spcAft>
      <a:defRPr sz="1700" kern="1200">
        <a:solidFill>
          <a:schemeClr val="tx1"/>
        </a:solidFill>
        <a:latin typeface="+mn-lt"/>
        <a:ea typeface="+mn-ea"/>
        <a:cs typeface="+mn-cs"/>
      </a:defRPr>
    </a:lvl4pPr>
    <a:lvl5pPr marL="2600325" algn="l" defTabSz="649288" rtl="0" eaLnBrk="0" fontAlgn="base" hangingPunct="0">
      <a:spcBef>
        <a:spcPct val="30000"/>
      </a:spcBef>
      <a:spcAft>
        <a:spcPct val="0"/>
      </a:spcAft>
      <a:defRPr sz="1700" kern="1200">
        <a:solidFill>
          <a:schemeClr val="tx1"/>
        </a:solidFill>
        <a:latin typeface="+mn-lt"/>
        <a:ea typeface="+mn-ea"/>
        <a:cs typeface="+mn-cs"/>
      </a:defRPr>
    </a:lvl5pPr>
    <a:lvl6pPr marL="3251378" algn="l" defTabSz="650276" rtl="0" eaLnBrk="1" latinLnBrk="0" hangingPunct="1">
      <a:defRPr sz="1700" kern="1200">
        <a:solidFill>
          <a:schemeClr val="tx1"/>
        </a:solidFill>
        <a:latin typeface="+mn-lt"/>
        <a:ea typeface="+mn-ea"/>
        <a:cs typeface="+mn-cs"/>
      </a:defRPr>
    </a:lvl6pPr>
    <a:lvl7pPr marL="3901653" algn="l" defTabSz="650276" rtl="0" eaLnBrk="1" latinLnBrk="0" hangingPunct="1">
      <a:defRPr sz="1700" kern="1200">
        <a:solidFill>
          <a:schemeClr val="tx1"/>
        </a:solidFill>
        <a:latin typeface="+mn-lt"/>
        <a:ea typeface="+mn-ea"/>
        <a:cs typeface="+mn-cs"/>
      </a:defRPr>
    </a:lvl7pPr>
    <a:lvl8pPr marL="4551929" algn="l" defTabSz="650276" rtl="0" eaLnBrk="1" latinLnBrk="0" hangingPunct="1">
      <a:defRPr sz="1700" kern="1200">
        <a:solidFill>
          <a:schemeClr val="tx1"/>
        </a:solidFill>
        <a:latin typeface="+mn-lt"/>
        <a:ea typeface="+mn-ea"/>
        <a:cs typeface="+mn-cs"/>
      </a:defRPr>
    </a:lvl8pPr>
    <a:lvl9pPr marL="5202204" algn="l" defTabSz="650276"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aps.google.com/?q=Maastricht,%0d+%C2%A0+%C2%A0+%C2%A0+%C2%A0+%C2%A0+%C2%A0+%C2%A0+%C2%A0+%C2%A0+%C2%A0+%C2%A0+%C2%A0+%C2%A0+%C2%A0+%C2%A0+%C2%A0+%C2%A0+%C2%A0+%C2%A0+%C2%A0+%C2%A0+%C2%A0+Universiteitssingel+40&amp;entry=gmail&amp;source=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Avond in Maastricht voor jeugdartsen voor 19.00 aanwezig zijn, 200 euro, ongeveer 50-60, interactief, 45 min, prenatale stress, maar ook hechting, slapen, slaapplaats.</a:t>
            </a:r>
          </a:p>
          <a:p>
            <a:r>
              <a:rPr lang="nl-NL" sz="1700" b="0" i="0" kern="1200" dirty="0">
                <a:solidFill>
                  <a:schemeClr val="tx1"/>
                </a:solidFill>
                <a:effectLst/>
                <a:latin typeface="+mn-lt"/>
                <a:ea typeface="+mn-ea"/>
                <a:cs typeface="+mn-cs"/>
              </a:rPr>
              <a:t>Het zou fijn zijn als het mogelijk is, dat U om even voor 19u aanwezig kunt zijn. U bent als 3e spreker, ' aan de beurt".</a:t>
            </a:r>
          </a:p>
          <a:p>
            <a:r>
              <a:rPr lang="nl-NL" sz="1700" b="0" i="0" kern="1200" dirty="0">
                <a:solidFill>
                  <a:schemeClr val="tx1"/>
                </a:solidFill>
                <a:effectLst/>
                <a:latin typeface="+mn-lt"/>
                <a:ea typeface="+mn-ea"/>
                <a:cs typeface="+mn-cs"/>
              </a:rPr>
              <a:t>Een beschrijving van de </a:t>
            </a:r>
            <a:r>
              <a:rPr lang="nl-NL" sz="1700" b="0" i="0" kern="1200" dirty="0" err="1">
                <a:solidFill>
                  <a:schemeClr val="tx1"/>
                </a:solidFill>
                <a:effectLst/>
                <a:latin typeface="+mn-lt"/>
                <a:ea typeface="+mn-ea"/>
                <a:cs typeface="+mn-cs"/>
              </a:rPr>
              <a:t>lokatie</a:t>
            </a:r>
            <a:r>
              <a:rPr lang="nl-NL" sz="1700" b="0" i="0" kern="1200" dirty="0">
                <a:solidFill>
                  <a:schemeClr val="tx1"/>
                </a:solidFill>
                <a:effectLst/>
                <a:latin typeface="+mn-lt"/>
                <a:ea typeface="+mn-ea"/>
                <a:cs typeface="+mn-cs"/>
              </a:rPr>
              <a:t>/adres voeg ik hieronder toe;</a:t>
            </a:r>
          </a:p>
          <a:p>
            <a:r>
              <a:rPr lang="nl-NL" sz="1700" b="0" i="0" kern="1200" dirty="0">
                <a:solidFill>
                  <a:schemeClr val="tx1"/>
                </a:solidFill>
                <a:effectLst/>
                <a:latin typeface="+mn-lt"/>
                <a:ea typeface="+mn-ea"/>
                <a:cs typeface="+mn-cs"/>
              </a:rPr>
              <a:t>Universiteit </a:t>
            </a:r>
            <a:r>
              <a:rPr lang="nl-NL" sz="1700" b="0" i="0" kern="1200" dirty="0">
                <a:solidFill>
                  <a:schemeClr val="tx1"/>
                </a:solidFill>
                <a:effectLst/>
                <a:latin typeface="+mn-lt"/>
                <a:ea typeface="+mn-ea"/>
                <a:cs typeface="+mn-cs"/>
                <a:hlinkClick r:id="rId3"/>
              </a:rPr>
              <a:t>Maastricht,</a:t>
            </a:r>
            <a:endParaRPr lang="nl-NL" sz="1700" b="0" i="0" kern="1200" dirty="0">
              <a:solidFill>
                <a:schemeClr val="tx1"/>
              </a:solidFill>
              <a:effectLst/>
              <a:latin typeface="+mn-lt"/>
              <a:ea typeface="+mn-ea"/>
              <a:cs typeface="+mn-cs"/>
            </a:endParaRPr>
          </a:p>
          <a:p>
            <a:r>
              <a:rPr lang="nl-NL" sz="1700" b="0" i="0" kern="1200" dirty="0">
                <a:solidFill>
                  <a:schemeClr val="tx1"/>
                </a:solidFill>
                <a:effectLst/>
                <a:latin typeface="+mn-lt"/>
                <a:ea typeface="+mn-ea"/>
                <a:cs typeface="+mn-cs"/>
                <a:hlinkClick r:id="rId3"/>
              </a:rPr>
              <a:t>Universiteitssingel 40</a:t>
            </a:r>
            <a:endParaRPr lang="nl-NL" sz="1700" b="0" i="0" kern="1200" dirty="0">
              <a:solidFill>
                <a:schemeClr val="tx1"/>
              </a:solidFill>
              <a:effectLst/>
              <a:latin typeface="+mn-lt"/>
              <a:ea typeface="+mn-ea"/>
              <a:cs typeface="+mn-cs"/>
            </a:endParaRPr>
          </a:p>
          <a:p>
            <a:r>
              <a:rPr lang="nl-NL" sz="1700" b="0" i="0" kern="1200" dirty="0">
                <a:solidFill>
                  <a:schemeClr val="tx1"/>
                </a:solidFill>
                <a:effectLst/>
                <a:latin typeface="+mn-lt"/>
                <a:ea typeface="+mn-ea"/>
                <a:cs typeface="+mn-cs"/>
              </a:rPr>
              <a:t>Faculteit 111, Akenzaal</a:t>
            </a:r>
          </a:p>
          <a:p>
            <a:r>
              <a:rPr lang="nl-NL" sz="1700" b="0" i="0" kern="1200" dirty="0">
                <a:solidFill>
                  <a:schemeClr val="tx1"/>
                </a:solidFill>
                <a:effectLst/>
                <a:latin typeface="+mn-lt"/>
                <a:ea typeface="+mn-ea"/>
                <a:cs typeface="+mn-cs"/>
              </a:rPr>
              <a:t>UNS40,</a:t>
            </a:r>
            <a:r>
              <a:rPr lang="nl-NL" sz="1700" b="0" i="0" kern="1200" baseline="0" dirty="0">
                <a:solidFill>
                  <a:schemeClr val="tx1"/>
                </a:solidFill>
                <a:effectLst/>
                <a:latin typeface="+mn-lt"/>
                <a:ea typeface="+mn-ea"/>
                <a:cs typeface="+mn-cs"/>
              </a:rPr>
              <a:t> </a:t>
            </a:r>
            <a:r>
              <a:rPr lang="nl-NL" sz="1700" b="0" i="0" kern="1200" dirty="0">
                <a:solidFill>
                  <a:schemeClr val="tx1"/>
                </a:solidFill>
                <a:effectLst/>
                <a:latin typeface="+mn-lt"/>
                <a:ea typeface="+mn-ea"/>
                <a:cs typeface="+mn-cs"/>
              </a:rPr>
              <a:t>parkeergarage onder de zalen, inrijden aan de kant tegenover station Maastricht </a:t>
            </a:r>
            <a:r>
              <a:rPr lang="nl-NL" sz="1700" b="0" i="0" kern="1200" dirty="0" err="1">
                <a:solidFill>
                  <a:schemeClr val="tx1"/>
                </a:solidFill>
                <a:effectLst/>
                <a:latin typeface="+mn-lt"/>
                <a:ea typeface="+mn-ea"/>
                <a:cs typeface="+mn-cs"/>
              </a:rPr>
              <a:t>Randwijck</a:t>
            </a:r>
            <a:endParaRPr lang="nl-NL" sz="1700" b="0" i="0" kern="1200" dirty="0">
              <a:solidFill>
                <a:schemeClr val="tx1"/>
              </a:solidFill>
              <a:effectLst/>
              <a:latin typeface="+mn-lt"/>
              <a:ea typeface="+mn-ea"/>
              <a:cs typeface="+mn-cs"/>
            </a:endParaRPr>
          </a:p>
          <a:p>
            <a:r>
              <a:rPr lang="nl-NL" sz="1700" b="0" i="0" kern="1200" dirty="0">
                <a:solidFill>
                  <a:schemeClr val="tx1"/>
                </a:solidFill>
                <a:effectLst/>
                <a:latin typeface="+mn-lt"/>
                <a:ea typeface="+mn-ea"/>
                <a:cs typeface="+mn-cs"/>
                <a:sym typeface="Wingdings" panose="05000000000000000000" pitchFamily="2" charset="2"/>
              </a:rPr>
              <a:t> </a:t>
            </a:r>
            <a:r>
              <a:rPr lang="nl-NL" sz="1700" b="0" i="0" kern="1200" dirty="0">
                <a:solidFill>
                  <a:schemeClr val="tx1"/>
                </a:solidFill>
                <a:effectLst/>
                <a:latin typeface="+mn-lt"/>
                <a:ea typeface="+mn-ea"/>
                <a:cs typeface="+mn-cs"/>
              </a:rPr>
              <a:t>in de parkeergarage (slagboom staat meestal al omhoog) anders even bellen en dan is het gratis inrijden,</a:t>
            </a:r>
          </a:p>
          <a:p>
            <a:r>
              <a:rPr lang="nl-NL" sz="1700" b="0" i="0" kern="1200" dirty="0">
                <a:solidFill>
                  <a:schemeClr val="tx1"/>
                </a:solidFill>
                <a:effectLst/>
                <a:latin typeface="+mn-lt"/>
                <a:ea typeface="+mn-ea"/>
                <a:cs typeface="+mn-cs"/>
              </a:rPr>
              <a:t>via metalen trap omhoog, dan komt U op voorplein, ingang dan direct zichtbaar.</a:t>
            </a:r>
          </a:p>
          <a:p>
            <a:r>
              <a:rPr lang="nl-NL" sz="1700" b="0" i="0" kern="1200" dirty="0">
                <a:solidFill>
                  <a:schemeClr val="tx1"/>
                </a:solidFill>
                <a:effectLst/>
                <a:latin typeface="+mn-lt"/>
                <a:ea typeface="+mn-ea"/>
                <a:cs typeface="+mn-cs"/>
              </a:rPr>
              <a:t>bij portier links van de balie een trap omlaag zichtbaar, deze nemen en daar zijn al bordjes waarop</a:t>
            </a:r>
          </a:p>
          <a:p>
            <a:r>
              <a:rPr lang="nl-NL" sz="1700" b="0" i="0" kern="1200" dirty="0">
                <a:solidFill>
                  <a:schemeClr val="tx1"/>
                </a:solidFill>
                <a:effectLst/>
                <a:latin typeface="+mn-lt"/>
                <a:ea typeface="+mn-ea"/>
                <a:cs typeface="+mn-cs"/>
              </a:rPr>
              <a:t>Akenzaal aangegeven staat.</a:t>
            </a:r>
          </a:p>
          <a:p>
            <a:r>
              <a:rPr lang="nl-NL" sz="1700" b="0" i="0" kern="1200" dirty="0">
                <a:solidFill>
                  <a:schemeClr val="tx1"/>
                </a:solidFill>
                <a:effectLst/>
                <a:latin typeface="+mn-lt"/>
                <a:ea typeface="+mn-ea"/>
                <a:cs typeface="+mn-cs"/>
              </a:rPr>
              <a:t>Nog trap omlaag en dan ziet U vanzelf de aanmelding/etc. Ik zal op de uitkijk staan om U van harte welkom te heten en nog een kop koffie te verzorgen.</a:t>
            </a:r>
          </a:p>
          <a:p>
            <a:r>
              <a:rPr lang="nl-NL" sz="1700" b="0" i="0" kern="1200" dirty="0">
                <a:solidFill>
                  <a:schemeClr val="tx1"/>
                </a:solidFill>
                <a:effectLst/>
                <a:latin typeface="+mn-lt"/>
                <a:ea typeface="+mn-ea"/>
                <a:cs typeface="+mn-cs"/>
              </a:rPr>
              <a:t>Heel graag even voor 19u al aanwezig, als U de presentatie op een usb stick bij U heeft, dan kan onze 'technische man' de presentatie op de laptop uploaden en u wegwijs maken met de microfoon etc.</a:t>
            </a:r>
          </a:p>
          <a:p>
            <a:r>
              <a:rPr lang="nl-NL" sz="1700" b="0" i="0" kern="1200" dirty="0">
                <a:solidFill>
                  <a:schemeClr val="tx1"/>
                </a:solidFill>
                <a:effectLst/>
                <a:latin typeface="+mn-lt"/>
                <a:ea typeface="+mn-ea"/>
                <a:cs typeface="+mn-cs"/>
              </a:rPr>
              <a:t>als het mogelijk is een </a:t>
            </a:r>
            <a:r>
              <a:rPr lang="nl-NL" sz="1700" b="0" i="0" kern="1200" dirty="0" err="1">
                <a:solidFill>
                  <a:schemeClr val="tx1"/>
                </a:solidFill>
                <a:effectLst/>
                <a:latin typeface="+mn-lt"/>
                <a:ea typeface="+mn-ea"/>
                <a:cs typeface="+mn-cs"/>
              </a:rPr>
              <a:t>disclosure</a:t>
            </a:r>
            <a:r>
              <a:rPr lang="nl-NL" sz="1700" b="0" i="0" kern="1200" dirty="0">
                <a:solidFill>
                  <a:schemeClr val="tx1"/>
                </a:solidFill>
                <a:effectLst/>
                <a:latin typeface="+mn-lt"/>
                <a:ea typeface="+mn-ea"/>
                <a:cs typeface="+mn-cs"/>
              </a:rPr>
              <a:t> slide om aan te geven geen belangenverstrengeling te hebben </a:t>
            </a:r>
            <a:r>
              <a:rPr lang="nl-NL" sz="1700" b="0" i="0" kern="1200" dirty="0" err="1">
                <a:solidFill>
                  <a:schemeClr val="tx1"/>
                </a:solidFill>
                <a:effectLst/>
                <a:latin typeface="+mn-lt"/>
                <a:ea typeface="+mn-ea"/>
                <a:cs typeface="+mn-cs"/>
              </a:rPr>
              <a:t>etc</a:t>
            </a:r>
            <a:r>
              <a:rPr lang="nl-NL" sz="1700" b="0" i="0" kern="1200" dirty="0">
                <a:solidFill>
                  <a:schemeClr val="tx1"/>
                </a:solidFill>
                <a:effectLst/>
                <a:latin typeface="+mn-lt"/>
                <a:ea typeface="+mn-ea"/>
                <a:cs typeface="+mn-cs"/>
              </a:rPr>
              <a:t>, schijnt belangrijk te zijn </a:t>
            </a:r>
            <a:r>
              <a:rPr lang="nl-NL" sz="1700" b="0" i="0" kern="1200" dirty="0" err="1">
                <a:solidFill>
                  <a:schemeClr val="tx1"/>
                </a:solidFill>
                <a:effectLst/>
                <a:latin typeface="+mn-lt"/>
                <a:ea typeface="+mn-ea"/>
                <a:cs typeface="+mn-cs"/>
              </a:rPr>
              <a:t>ivm</a:t>
            </a:r>
            <a:r>
              <a:rPr lang="nl-NL" sz="1700" b="0" i="0" kern="1200" dirty="0">
                <a:solidFill>
                  <a:schemeClr val="tx1"/>
                </a:solidFill>
                <a:effectLst/>
                <a:latin typeface="+mn-lt"/>
                <a:ea typeface="+mn-ea"/>
                <a:cs typeface="+mn-cs"/>
              </a:rPr>
              <a:t> de accreditatie die aangevraagd wordt.</a:t>
            </a:r>
          </a:p>
          <a:p>
            <a:br>
              <a:rPr lang="nl-NL" dirty="0"/>
            </a:br>
            <a:endParaRPr lang="nl-NL" dirty="0"/>
          </a:p>
        </p:txBody>
      </p:sp>
    </p:spTree>
    <p:extLst>
      <p:ext uri="{BB962C8B-B14F-4D97-AF65-F5344CB8AC3E}">
        <p14:creationId xmlns:p14="http://schemas.microsoft.com/office/powerpoint/2010/main" val="693852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611859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611859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611859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611859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611859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611859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611859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611859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 Linkages between these patterns and parent–infant sleep, marital and </a:t>
            </a:r>
            <a:r>
              <a:rPr lang="en-US" dirty="0" err="1"/>
              <a:t>coparenting</a:t>
            </a:r>
            <a:r>
              <a:rPr lang="en-US" dirty="0"/>
              <a:t> stress, and maternal behavior at bedtime (from video-recordings) were assessed. Compared with families whose infants were solitary sleepers by 6 months, persistent </a:t>
            </a:r>
            <a:r>
              <a:rPr lang="en-US" dirty="0" err="1"/>
              <a:t>cosleeping</a:t>
            </a:r>
            <a:r>
              <a:rPr lang="en-US" dirty="0"/>
              <a:t> was associated with sleep disruption in mothers but not in infants, although mothers in persistent </a:t>
            </a:r>
            <a:r>
              <a:rPr lang="en-US" dirty="0" err="1"/>
              <a:t>cosleeping</a:t>
            </a:r>
            <a:r>
              <a:rPr lang="en-US" dirty="0"/>
              <a:t> arrangements reported that their infants had more frequent night awakenings. Persistent </a:t>
            </a:r>
            <a:r>
              <a:rPr lang="en-US" dirty="0" err="1"/>
              <a:t>cosleeping</a:t>
            </a:r>
            <a:r>
              <a:rPr lang="en-US" dirty="0"/>
              <a:t> was also associated with mother reports of marital and </a:t>
            </a:r>
            <a:r>
              <a:rPr lang="en-US" dirty="0" err="1"/>
              <a:t>coparenting</a:t>
            </a:r>
            <a:r>
              <a:rPr lang="en-US" dirty="0"/>
              <a:t> distress, and lower maternal emotional availability with infants at bedtime (from home observations). Persistent </a:t>
            </a:r>
            <a:r>
              <a:rPr lang="en-US" dirty="0" err="1"/>
              <a:t>cosleeping</a:t>
            </a:r>
            <a:r>
              <a:rPr lang="en-US" dirty="0"/>
              <a:t> appeared to be a marker of, though not necessarily a cause of, heightened family stress, although the present design did not enable strong tests of causal processes, and results may be particular to cultures that are not supportive of </a:t>
            </a:r>
            <a:r>
              <a:rPr lang="en-US" dirty="0" err="1"/>
              <a:t>cosleeping</a:t>
            </a:r>
            <a:r>
              <a:rPr lang="en-US" dirty="0"/>
              <a:t>. Findings are discussed in terms of cultural contexts of infant sleep and the need for further investigations into the role of the health of the family system in influencing how parents structure infant sleep.</a:t>
            </a:r>
          </a:p>
          <a:p>
            <a:endParaRPr lang="nl-NL" dirty="0"/>
          </a:p>
        </p:txBody>
      </p:sp>
    </p:spTree>
    <p:extLst>
      <p:ext uri="{BB962C8B-B14F-4D97-AF65-F5344CB8AC3E}">
        <p14:creationId xmlns:p14="http://schemas.microsoft.com/office/powerpoint/2010/main" val="844688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017016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945869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US" dirty="0"/>
          </a:p>
        </p:txBody>
      </p:sp>
      <p:sp>
        <p:nvSpPr>
          <p:cNvPr id="4" name="Tijdelijke aanduiding voor dianummer 3"/>
          <p:cNvSpPr>
            <a:spLocks noGrp="1"/>
          </p:cNvSpPr>
          <p:nvPr>
            <p:ph type="sldNum" sz="quarter" idx="10"/>
          </p:nvPr>
        </p:nvSpPr>
        <p:spPr/>
        <p:txBody>
          <a:bodyPr/>
          <a:lstStyle/>
          <a:p>
            <a:fld id="{49D904B0-25C4-4FC5-A1B1-699E8779B2D3}" type="slidenum">
              <a:rPr lang="nl-NL" smtClean="0"/>
              <a:pPr/>
              <a:t>6</a:t>
            </a:fld>
            <a:endParaRPr 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930806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4156872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862689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862689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Goede prenatale</a:t>
            </a:r>
            <a:r>
              <a:rPr lang="nl-NL" baseline="0" dirty="0"/>
              <a:t> cortisol studies</a:t>
            </a:r>
            <a:endParaRPr lang="nl-NL" dirty="0"/>
          </a:p>
        </p:txBody>
      </p:sp>
    </p:spTree>
    <p:extLst>
      <p:ext uri="{BB962C8B-B14F-4D97-AF65-F5344CB8AC3E}">
        <p14:creationId xmlns:p14="http://schemas.microsoft.com/office/powerpoint/2010/main" val="3127318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3689649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L_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inhoud 2"/>
          <p:cNvSpPr>
            <a:spLocks noGrp="1"/>
          </p:cNvSpPr>
          <p:nvPr>
            <p:ph idx="1"/>
          </p:nvPr>
        </p:nvSpPr>
        <p:spPr>
          <a:xfrm>
            <a:off x="900000" y="1799999"/>
            <a:ext cx="11160000" cy="7020000"/>
          </a:xfrm>
        </p:spPr>
        <p:txBody>
          <a:bodyPr>
            <a:normAutofit/>
          </a:bodyPr>
          <a:lstStyle>
            <a:lvl1pPr marL="0" indent="0">
              <a:buFontTx/>
              <a:buNone/>
              <a:defRPr/>
            </a:lvl1pPr>
            <a:lvl2pPr marL="796500" indent="-342900">
              <a:buFont typeface="Arial" charset="0"/>
              <a:buChar char="•"/>
              <a:defRPr/>
            </a:lvl2pPr>
            <a:lvl3pPr marL="1257300" indent="-342900">
              <a:buFont typeface="Arial" charset="0"/>
              <a:buChar char="•"/>
              <a:defRPr/>
            </a:lvl3pPr>
            <a:lvl4pPr marL="1653750" indent="-285750">
              <a:buFont typeface="Arial" charset="0"/>
              <a:buChar char="•"/>
              <a:defRPr/>
            </a:lvl4pPr>
            <a:lvl5pPr marL="2114550" indent="-285750">
              <a:buFont typeface="Arial" charset="0"/>
              <a:buChar char="•"/>
              <a:defRPr/>
            </a:lvl5pPr>
          </a:lstStyle>
          <a:p>
            <a:pPr lvl="0"/>
            <a:r>
              <a:rPr lang="nl-NL" altLang="nl-NL"/>
              <a:t>Tekststijl van het model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nl-NL" altLang="nl-NL" dirty="0"/>
          </a:p>
        </p:txBody>
      </p:sp>
      <p:sp>
        <p:nvSpPr>
          <p:cNvPr id="5" name="Tijdelijke aanduiding voor dianummer 5"/>
          <p:cNvSpPr>
            <a:spLocks noGrp="1"/>
          </p:cNvSpPr>
          <p:nvPr>
            <p:ph type="sldNum" sz="quarter" idx="10"/>
          </p:nvPr>
        </p:nvSpPr>
        <p:spPr/>
        <p:txBody>
          <a:bodyPr/>
          <a:lstStyle>
            <a:lvl1pPr>
              <a:defRPr/>
            </a:lvl1pPr>
          </a:lstStyle>
          <a:p>
            <a:fld id="{F9510068-CF9F-1546-A962-438E155E6626}" type="slidenum">
              <a:rPr lang="nl-NL" altLang="nl-NL"/>
              <a:pPr/>
              <a:t>‹nr.›</a:t>
            </a:fld>
            <a:endParaRPr lang="nl-NL" altLang="nl-NL"/>
          </a:p>
        </p:txBody>
      </p:sp>
      <p:sp>
        <p:nvSpPr>
          <p:cNvPr id="7" name="Tijdelijke aanduiding voor voettekst 4"/>
          <p:cNvSpPr>
            <a:spLocks noGrp="1"/>
          </p:cNvSpPr>
          <p:nvPr>
            <p:ph type="ftr" sz="quarter" idx="11"/>
          </p:nvPr>
        </p:nvSpPr>
        <p:spPr/>
        <p:txBody>
          <a:bodyPr/>
          <a:lstStyle>
            <a:lvl1pPr>
              <a:defRPr/>
            </a:lvl1pPr>
          </a:lstStyle>
          <a:p>
            <a:pPr>
              <a:defRPr/>
            </a:pPr>
            <a:r>
              <a:rPr lang="nl-NL"/>
              <a:t>Powerpoint template</a:t>
            </a:r>
          </a:p>
        </p:txBody>
      </p:sp>
      <p:sp>
        <p:nvSpPr>
          <p:cNvPr id="8" name="Tijdelijke aanduiding voor datum 3"/>
          <p:cNvSpPr>
            <a:spLocks noGrp="1"/>
          </p:cNvSpPr>
          <p:nvPr>
            <p:ph type="dt" sz="half" idx="12"/>
          </p:nvPr>
        </p:nvSpPr>
        <p:spPr/>
        <p:txBody>
          <a:bodyPr/>
          <a:lstStyle>
            <a:lvl1pPr>
              <a:defRPr/>
            </a:lvl1pPr>
          </a:lstStyle>
          <a:p>
            <a:fld id="{9E1ED08B-741D-9E48-95DA-82644AB503BC}" type="datetime1">
              <a:rPr lang="nl-NL" altLang="nl-NL" smtClean="0"/>
              <a:pPr/>
              <a:t>2-11-2017</a:t>
            </a:fld>
            <a:endParaRPr lang="nl-NL" altLang="nl-NL"/>
          </a:p>
        </p:txBody>
      </p:sp>
      <p:pic>
        <p:nvPicPr>
          <p:cNvPr id="9" name="Afbeelding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9682177" y="9147198"/>
            <a:ext cx="2377823" cy="50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7011778"/>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inhoud 2"/>
          <p:cNvSpPr>
            <a:spLocks noGrp="1"/>
          </p:cNvSpPr>
          <p:nvPr>
            <p:ph idx="1"/>
          </p:nvPr>
        </p:nvSpPr>
        <p:spPr>
          <a:xfrm>
            <a:off x="900000" y="1799998"/>
            <a:ext cx="11160000" cy="7020000"/>
          </a:xfrm>
        </p:spPr>
        <p:txBody>
          <a:bodyPr>
            <a:normAutofit/>
          </a:bodyPr>
          <a:lstStyle>
            <a:lvl1pPr marL="0" indent="0">
              <a:buFontTx/>
              <a:buNone/>
              <a:defRPr/>
            </a:lvl1pPr>
            <a:lvl2pPr marL="796500" indent="-342900">
              <a:buFont typeface="Arial" charset="0"/>
              <a:buChar char="•"/>
              <a:defRPr/>
            </a:lvl2pPr>
            <a:lvl3pPr marL="1257300" indent="-342900">
              <a:buFont typeface="Arial" charset="0"/>
              <a:buChar char="•"/>
              <a:defRPr/>
            </a:lvl3pPr>
            <a:lvl4pPr marL="1653750" indent="-285750">
              <a:buFont typeface="Arial" charset="0"/>
              <a:buChar char="•"/>
              <a:defRPr/>
            </a:lvl4pPr>
            <a:lvl5pPr marL="2114550" indent="-285750">
              <a:buFont typeface="Arial" charset="0"/>
              <a:buChar char="•"/>
              <a:defRPr/>
            </a:lvl5pPr>
          </a:lstStyle>
          <a:p>
            <a:pPr lvl="0"/>
            <a:r>
              <a:rPr lang="nl-NL" altLang="nl-NL"/>
              <a:t>Tekststijl van het model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nl-NL" altLang="nl-NL" dirty="0"/>
          </a:p>
        </p:txBody>
      </p:sp>
      <p:sp>
        <p:nvSpPr>
          <p:cNvPr id="5" name="Rechthoek 4"/>
          <p:cNvSpPr/>
          <p:nvPr userDrawn="1"/>
        </p:nvSpPr>
        <p:spPr>
          <a:xfrm>
            <a:off x="0" y="8893628"/>
            <a:ext cx="13003213"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43297346"/>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inhoud 2"/>
          <p:cNvSpPr>
            <a:spLocks noGrp="1"/>
          </p:cNvSpPr>
          <p:nvPr>
            <p:ph idx="1"/>
          </p:nvPr>
        </p:nvSpPr>
        <p:spPr>
          <a:xfrm>
            <a:off x="900000" y="1800000"/>
            <a:ext cx="11160000" cy="6120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133058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dianummer 5"/>
          <p:cNvSpPr>
            <a:spLocks noGrp="1"/>
          </p:cNvSpPr>
          <p:nvPr>
            <p:ph type="sldNum" sz="quarter" idx="10"/>
          </p:nvPr>
        </p:nvSpPr>
        <p:spPr/>
        <p:txBody>
          <a:bodyPr/>
          <a:lstStyle>
            <a:lvl1pPr>
              <a:defRPr/>
            </a:lvl1pPr>
          </a:lstStyle>
          <a:p>
            <a:pPr>
              <a:defRPr/>
            </a:pPr>
            <a:fld id="{D71BEFFD-216F-4978-9132-767F15C61475}" type="slidenum">
              <a:rPr lang="nl-NL"/>
              <a:pPr>
                <a:defRPr/>
              </a:pPr>
              <a:t>‹nr.›</a:t>
            </a:fld>
            <a:endParaRPr lang="nl-NL" dirty="0"/>
          </a:p>
        </p:txBody>
      </p:sp>
    </p:spTree>
    <p:extLst>
      <p:ext uri="{BB962C8B-B14F-4D97-AF65-F5344CB8AC3E}">
        <p14:creationId xmlns:p14="http://schemas.microsoft.com/office/powerpoint/2010/main" val="2931142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a:xfrm>
            <a:off x="650161" y="9043086"/>
            <a:ext cx="3034083" cy="519458"/>
          </a:xfrm>
          <a:prstGeom prst="rect">
            <a:avLst/>
          </a:prstGeom>
        </p:spPr>
        <p:txBody>
          <a:bodyPr lIns="130055" tIns="65028" rIns="130055" bIns="65028"/>
          <a:lstStyle/>
          <a:p>
            <a:fld id="{2EA59AC2-D765-4EF1-B422-DF25B48A33E9}" type="datetimeFigureOut">
              <a:rPr lang="nl-NL" smtClean="0"/>
              <a:pPr/>
              <a:t>2-11-2017</a:t>
            </a:fld>
            <a:endParaRPr lang="nl-NL"/>
          </a:p>
        </p:txBody>
      </p:sp>
      <p:sp>
        <p:nvSpPr>
          <p:cNvPr id="5" name="Footer Placeholder 4"/>
          <p:cNvSpPr>
            <a:spLocks noGrp="1"/>
          </p:cNvSpPr>
          <p:nvPr>
            <p:ph type="ftr" sz="quarter" idx="11"/>
          </p:nvPr>
        </p:nvSpPr>
        <p:spPr>
          <a:xfrm>
            <a:off x="4442765" y="9043086"/>
            <a:ext cx="4117684" cy="519458"/>
          </a:xfrm>
          <a:prstGeom prst="rect">
            <a:avLst/>
          </a:prstGeom>
        </p:spPr>
        <p:txBody>
          <a:bodyPr lIns="130055" tIns="65028" rIns="130055" bIns="65028"/>
          <a:lstStyle/>
          <a:p>
            <a:endParaRPr lang="nl-NL"/>
          </a:p>
        </p:txBody>
      </p:sp>
      <p:sp>
        <p:nvSpPr>
          <p:cNvPr id="6" name="Slide Number Placeholder 5"/>
          <p:cNvSpPr>
            <a:spLocks noGrp="1"/>
          </p:cNvSpPr>
          <p:nvPr>
            <p:ph type="sldNum" sz="quarter" idx="12"/>
          </p:nvPr>
        </p:nvSpPr>
        <p:spPr>
          <a:xfrm>
            <a:off x="9318969" y="9043086"/>
            <a:ext cx="3034083" cy="519458"/>
          </a:xfrm>
          <a:prstGeom prst="rect">
            <a:avLst/>
          </a:prstGeom>
        </p:spPr>
        <p:txBody>
          <a:bodyPr lIns="130055" tIns="65028" rIns="130055" bIns="65028"/>
          <a:lstStyle/>
          <a:p>
            <a:fld id="{4B4F834B-118D-4326-9ECB-40E9F1FEA0B1}" type="slidenum">
              <a:rPr lang="nl-NL" smtClean="0"/>
              <a:pPr/>
              <a:t>‹nr.›</a:t>
            </a:fld>
            <a:endParaRPr lang="nl-NL"/>
          </a:p>
        </p:txBody>
      </p:sp>
    </p:spTree>
    <p:extLst>
      <p:ext uri="{BB962C8B-B14F-4D97-AF65-F5344CB8AC3E}">
        <p14:creationId xmlns:p14="http://schemas.microsoft.com/office/powerpoint/2010/main" val="1027672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L_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inhoud 2"/>
          <p:cNvSpPr>
            <a:spLocks noGrp="1"/>
          </p:cNvSpPr>
          <p:nvPr>
            <p:ph idx="1"/>
          </p:nvPr>
        </p:nvSpPr>
        <p:spPr>
          <a:xfrm>
            <a:off x="900000" y="1799999"/>
            <a:ext cx="11160000" cy="7020000"/>
          </a:xfrm>
        </p:spPr>
        <p:txBody>
          <a:bodyPr>
            <a:normAutofit/>
          </a:bodyPr>
          <a:lstStyle>
            <a:lvl1pPr marL="0" indent="0">
              <a:buFontTx/>
              <a:buNone/>
              <a:defRPr/>
            </a:lvl1pPr>
            <a:lvl2pPr marL="796500" indent="-342900">
              <a:buFont typeface="Arial" charset="0"/>
              <a:buChar char="•"/>
              <a:defRPr/>
            </a:lvl2pPr>
            <a:lvl3pPr marL="1257300" indent="-342900">
              <a:buFont typeface="Arial" charset="0"/>
              <a:buChar char="•"/>
              <a:defRPr/>
            </a:lvl3pPr>
            <a:lvl4pPr marL="1653750" indent="-285750">
              <a:buFont typeface="Arial" charset="0"/>
              <a:buChar char="•"/>
              <a:defRPr/>
            </a:lvl4pPr>
            <a:lvl5pPr marL="2114550" indent="-285750">
              <a:buFont typeface="Arial" charset="0"/>
              <a:buChar char="•"/>
              <a:defRPr/>
            </a:lvl5pPr>
          </a:lstStyle>
          <a:p>
            <a:pPr lvl="0"/>
            <a:r>
              <a:rPr lang="nl-NL" altLang="nl-NL" dirty="0"/>
              <a:t>Klik om de tekststijl van het model te bewerken</a:t>
            </a:r>
          </a:p>
          <a:p>
            <a:pPr lvl="1"/>
            <a:r>
              <a:rPr lang="nl-NL" altLang="nl-NL" dirty="0"/>
              <a:t>Tweede niveau</a:t>
            </a:r>
          </a:p>
          <a:p>
            <a:pPr lvl="2"/>
            <a:r>
              <a:rPr lang="nl-NL" altLang="nl-NL" dirty="0"/>
              <a:t>Derde niveau</a:t>
            </a:r>
          </a:p>
          <a:p>
            <a:pPr lvl="3"/>
            <a:r>
              <a:rPr lang="nl-NL" altLang="nl-NL" dirty="0"/>
              <a:t>Vierde niveau</a:t>
            </a:r>
          </a:p>
          <a:p>
            <a:pPr lvl="4"/>
            <a:r>
              <a:rPr lang="nl-NL" altLang="nl-NL" dirty="0"/>
              <a:t>Vijfde niveau</a:t>
            </a:r>
          </a:p>
        </p:txBody>
      </p:sp>
      <p:sp>
        <p:nvSpPr>
          <p:cNvPr id="5" name="Tijdelijke aanduiding voor dianummer 5"/>
          <p:cNvSpPr>
            <a:spLocks noGrp="1"/>
          </p:cNvSpPr>
          <p:nvPr>
            <p:ph type="sldNum" sz="quarter" idx="10"/>
          </p:nvPr>
        </p:nvSpPr>
        <p:spPr/>
        <p:txBody>
          <a:bodyPr/>
          <a:lstStyle>
            <a:lvl1pPr>
              <a:defRPr/>
            </a:lvl1pPr>
          </a:lstStyle>
          <a:p>
            <a:fld id="{F9510068-CF9F-1546-A962-438E155E6626}" type="slidenum">
              <a:rPr lang="nl-NL" altLang="nl-NL"/>
              <a:pPr/>
              <a:t>‹nr.›</a:t>
            </a:fld>
            <a:endParaRPr lang="nl-NL" altLang="nl-NL"/>
          </a:p>
        </p:txBody>
      </p:sp>
      <p:sp>
        <p:nvSpPr>
          <p:cNvPr id="7" name="Tijdelijke aanduiding voor voettekst 4"/>
          <p:cNvSpPr>
            <a:spLocks noGrp="1"/>
          </p:cNvSpPr>
          <p:nvPr>
            <p:ph type="ftr" sz="quarter" idx="11"/>
          </p:nvPr>
        </p:nvSpPr>
        <p:spPr/>
        <p:txBody>
          <a:bodyPr/>
          <a:lstStyle>
            <a:lvl1pPr>
              <a:defRPr/>
            </a:lvl1pPr>
          </a:lstStyle>
          <a:p>
            <a:pPr>
              <a:defRPr/>
            </a:pPr>
            <a:r>
              <a:rPr lang="nl-NL"/>
              <a:t>Powerpoint template</a:t>
            </a:r>
          </a:p>
        </p:txBody>
      </p:sp>
      <p:sp>
        <p:nvSpPr>
          <p:cNvPr id="8" name="Tijdelijke aanduiding voor datum 3"/>
          <p:cNvSpPr>
            <a:spLocks noGrp="1"/>
          </p:cNvSpPr>
          <p:nvPr>
            <p:ph type="dt" sz="half" idx="12"/>
          </p:nvPr>
        </p:nvSpPr>
        <p:spPr/>
        <p:txBody>
          <a:bodyPr/>
          <a:lstStyle>
            <a:lvl1pPr>
              <a:defRPr/>
            </a:lvl1pPr>
          </a:lstStyle>
          <a:p>
            <a:fld id="{9E1ED08B-741D-9E48-95DA-82644AB503BC}" type="datetime1">
              <a:rPr lang="nl-NL" altLang="nl-NL" smtClean="0"/>
              <a:pPr/>
              <a:t>2-11-2017</a:t>
            </a:fld>
            <a:endParaRPr lang="nl-NL" altLang="nl-NL"/>
          </a:p>
        </p:txBody>
      </p:sp>
      <p:pic>
        <p:nvPicPr>
          <p:cNvPr id="9" name="Afbeelding 6"/>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677438" y="9147198"/>
            <a:ext cx="2382562" cy="50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6602670"/>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L_CP">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inhoud 2"/>
          <p:cNvSpPr>
            <a:spLocks noGrp="1"/>
          </p:cNvSpPr>
          <p:nvPr>
            <p:ph idx="1"/>
          </p:nvPr>
        </p:nvSpPr>
        <p:spPr>
          <a:xfrm>
            <a:off x="900000" y="1799998"/>
            <a:ext cx="11160000" cy="7020000"/>
          </a:xfrm>
        </p:spPr>
        <p:txBody>
          <a:bodyPr>
            <a:normAutofit/>
          </a:bodyPr>
          <a:lstStyle>
            <a:lvl1pPr marL="0" indent="0">
              <a:buFontTx/>
              <a:buNone/>
              <a:defRPr/>
            </a:lvl1pPr>
            <a:lvl2pPr marL="796500" indent="-342900">
              <a:buFont typeface="Arial" charset="0"/>
              <a:buChar char="•"/>
              <a:defRPr/>
            </a:lvl2pPr>
            <a:lvl3pPr marL="1257300" indent="-342900">
              <a:buFont typeface="Arial" charset="0"/>
              <a:buChar char="•"/>
              <a:defRPr/>
            </a:lvl3pPr>
            <a:lvl4pPr marL="1653750" indent="-285750">
              <a:buFont typeface="Arial" charset="0"/>
              <a:buChar char="•"/>
              <a:defRPr/>
            </a:lvl4pPr>
            <a:lvl5pPr marL="2114550" indent="-285750">
              <a:buFont typeface="Arial" charset="0"/>
              <a:buChar char="•"/>
              <a:defRPr/>
            </a:lvl5pPr>
          </a:lstStyle>
          <a:p>
            <a:pPr lvl="0"/>
            <a:r>
              <a:rPr lang="nl-NL" altLang="nl-NL" dirty="0"/>
              <a:t>Klik om de tekststijl van het model te bewerken</a:t>
            </a:r>
          </a:p>
          <a:p>
            <a:pPr lvl="1"/>
            <a:r>
              <a:rPr lang="nl-NL" altLang="nl-NL" dirty="0"/>
              <a:t>Tweede niveau</a:t>
            </a:r>
          </a:p>
          <a:p>
            <a:pPr lvl="2"/>
            <a:r>
              <a:rPr lang="nl-NL" altLang="nl-NL" dirty="0"/>
              <a:t>Derde niveau</a:t>
            </a:r>
          </a:p>
          <a:p>
            <a:pPr lvl="3"/>
            <a:r>
              <a:rPr lang="nl-NL" altLang="nl-NL" dirty="0"/>
              <a:t>Vierde niveau</a:t>
            </a:r>
          </a:p>
          <a:p>
            <a:pPr lvl="4"/>
            <a:r>
              <a:rPr lang="nl-NL" altLang="nl-NL" dirty="0"/>
              <a:t>Vijfde niveau</a:t>
            </a:r>
          </a:p>
        </p:txBody>
      </p:sp>
      <p:sp>
        <p:nvSpPr>
          <p:cNvPr id="7" name="Tijdelijke aanduiding voor dianummer 5"/>
          <p:cNvSpPr>
            <a:spLocks noGrp="1"/>
          </p:cNvSpPr>
          <p:nvPr>
            <p:ph type="sldNum" sz="quarter" idx="10"/>
          </p:nvPr>
        </p:nvSpPr>
        <p:spPr/>
        <p:txBody>
          <a:bodyPr/>
          <a:lstStyle>
            <a:lvl1pPr>
              <a:defRPr/>
            </a:lvl1pPr>
          </a:lstStyle>
          <a:p>
            <a:fld id="{F8D27247-FE7F-764B-A698-0F5682167A28}" type="slidenum">
              <a:rPr lang="nl-NL" altLang="nl-NL"/>
              <a:pPr/>
              <a:t>‹nr.›</a:t>
            </a:fld>
            <a:endParaRPr lang="nl-NL" altLang="nl-NL"/>
          </a:p>
        </p:txBody>
      </p:sp>
      <p:sp>
        <p:nvSpPr>
          <p:cNvPr id="8" name="Tijdelijke aanduiding voor voettekst 4"/>
          <p:cNvSpPr>
            <a:spLocks noGrp="1"/>
          </p:cNvSpPr>
          <p:nvPr>
            <p:ph type="ftr" sz="quarter" idx="11"/>
          </p:nvPr>
        </p:nvSpPr>
        <p:spPr/>
        <p:txBody>
          <a:bodyPr/>
          <a:lstStyle>
            <a:lvl1pPr>
              <a:defRPr/>
            </a:lvl1pPr>
          </a:lstStyle>
          <a:p>
            <a:pPr>
              <a:defRPr/>
            </a:pPr>
            <a:r>
              <a:rPr lang="nl-NL"/>
              <a:t>Powerpoint template</a:t>
            </a:r>
          </a:p>
        </p:txBody>
      </p:sp>
      <p:sp>
        <p:nvSpPr>
          <p:cNvPr id="9" name="Tijdelijke aanduiding voor datum 3"/>
          <p:cNvSpPr>
            <a:spLocks noGrp="1"/>
          </p:cNvSpPr>
          <p:nvPr>
            <p:ph type="dt" sz="half" idx="12"/>
          </p:nvPr>
        </p:nvSpPr>
        <p:spPr/>
        <p:txBody>
          <a:bodyPr/>
          <a:lstStyle>
            <a:lvl1pPr>
              <a:defRPr/>
            </a:lvl1pPr>
          </a:lstStyle>
          <a:p>
            <a:fld id="{608F782F-1D95-9A4C-AD3D-D316CA9BDFD5}" type="datetime1">
              <a:rPr lang="nl-NL" altLang="nl-NL" smtClean="0"/>
              <a:pPr/>
              <a:t>2-11-2017</a:t>
            </a:fld>
            <a:endParaRPr lang="nl-NL" alt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00000" y="9349691"/>
            <a:ext cx="1606019" cy="196785"/>
          </a:xfrm>
          <a:prstGeom prst="rect">
            <a:avLst/>
          </a:prstGeom>
        </p:spPr>
      </p:pic>
      <p:pic>
        <p:nvPicPr>
          <p:cNvPr id="10" name="Afbeelding 6"/>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677438" y="9147198"/>
            <a:ext cx="2382562" cy="50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6671828"/>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G_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inhoud 2"/>
          <p:cNvSpPr>
            <a:spLocks noGrp="1"/>
          </p:cNvSpPr>
          <p:nvPr>
            <p:ph idx="1"/>
          </p:nvPr>
        </p:nvSpPr>
        <p:spPr>
          <a:xfrm>
            <a:off x="900000" y="1799999"/>
            <a:ext cx="11160000" cy="7020000"/>
          </a:xfrm>
        </p:spPr>
        <p:txBody>
          <a:bodyPr>
            <a:normAutofit/>
          </a:bodyPr>
          <a:lstStyle>
            <a:lvl1pPr marL="0" indent="0">
              <a:buFontTx/>
              <a:buNone/>
              <a:defRPr/>
            </a:lvl1pPr>
            <a:lvl2pPr marL="796500" indent="-342900">
              <a:buFont typeface="Arial" charset="0"/>
              <a:buChar char="•"/>
              <a:defRPr/>
            </a:lvl2pPr>
            <a:lvl3pPr marL="1257300" indent="-342900">
              <a:buFont typeface="Arial" charset="0"/>
              <a:buChar char="•"/>
              <a:defRPr/>
            </a:lvl3pPr>
            <a:lvl4pPr marL="1653750" indent="-285750">
              <a:buFont typeface="Arial" charset="0"/>
              <a:buChar char="•"/>
              <a:defRPr/>
            </a:lvl4pPr>
            <a:lvl5pPr marL="2114550" indent="-285750">
              <a:buFont typeface="Arial" charset="0"/>
              <a:buChar char="•"/>
              <a:defRPr/>
            </a:lvl5pPr>
          </a:lstStyle>
          <a:p>
            <a:pPr lvl="0"/>
            <a:r>
              <a:rPr lang="nl-NL" altLang="nl-NL" dirty="0"/>
              <a:t>Klik om de tekststijl van het model te bewerken</a:t>
            </a:r>
          </a:p>
          <a:p>
            <a:pPr lvl="1"/>
            <a:r>
              <a:rPr lang="nl-NL" altLang="nl-NL" dirty="0"/>
              <a:t>Tweede niveau</a:t>
            </a:r>
          </a:p>
          <a:p>
            <a:pPr lvl="2"/>
            <a:r>
              <a:rPr lang="nl-NL" altLang="nl-NL" dirty="0"/>
              <a:t>Derde niveau</a:t>
            </a:r>
          </a:p>
          <a:p>
            <a:pPr lvl="3"/>
            <a:r>
              <a:rPr lang="nl-NL" altLang="nl-NL" dirty="0"/>
              <a:t>Vierde niveau</a:t>
            </a:r>
          </a:p>
          <a:p>
            <a:pPr lvl="4"/>
            <a:r>
              <a:rPr lang="nl-NL" altLang="nl-NL" dirty="0"/>
              <a:t>Vijfde niveau</a:t>
            </a:r>
          </a:p>
        </p:txBody>
      </p:sp>
      <p:sp>
        <p:nvSpPr>
          <p:cNvPr id="5" name="Tijdelijke aanduiding voor dianummer 5"/>
          <p:cNvSpPr>
            <a:spLocks noGrp="1"/>
          </p:cNvSpPr>
          <p:nvPr>
            <p:ph type="sldNum" sz="quarter" idx="10"/>
          </p:nvPr>
        </p:nvSpPr>
        <p:spPr/>
        <p:txBody>
          <a:bodyPr/>
          <a:lstStyle>
            <a:lvl1pPr>
              <a:defRPr/>
            </a:lvl1pPr>
          </a:lstStyle>
          <a:p>
            <a:fld id="{9086F204-EE71-294A-9EFB-2A6023F11312}" type="slidenum">
              <a:rPr lang="nl-NL" altLang="nl-NL"/>
              <a:pPr/>
              <a:t>‹nr.›</a:t>
            </a:fld>
            <a:endParaRPr lang="nl-NL" altLang="nl-NL"/>
          </a:p>
        </p:txBody>
      </p:sp>
      <p:sp>
        <p:nvSpPr>
          <p:cNvPr id="7" name="Tijdelijke aanduiding voor voettekst 4"/>
          <p:cNvSpPr>
            <a:spLocks noGrp="1"/>
          </p:cNvSpPr>
          <p:nvPr>
            <p:ph type="ftr" sz="quarter" idx="11"/>
          </p:nvPr>
        </p:nvSpPr>
        <p:spPr/>
        <p:txBody>
          <a:bodyPr/>
          <a:lstStyle>
            <a:lvl1pPr>
              <a:defRPr/>
            </a:lvl1pPr>
          </a:lstStyle>
          <a:p>
            <a:pPr>
              <a:defRPr/>
            </a:pPr>
            <a:r>
              <a:rPr lang="nl-NL"/>
              <a:t>Powerpoint template</a:t>
            </a:r>
          </a:p>
        </p:txBody>
      </p:sp>
      <p:sp>
        <p:nvSpPr>
          <p:cNvPr id="8" name="Tijdelijke aanduiding voor datum 3"/>
          <p:cNvSpPr>
            <a:spLocks noGrp="1"/>
          </p:cNvSpPr>
          <p:nvPr>
            <p:ph type="dt" sz="half" idx="12"/>
          </p:nvPr>
        </p:nvSpPr>
        <p:spPr/>
        <p:txBody>
          <a:bodyPr/>
          <a:lstStyle>
            <a:lvl1pPr>
              <a:defRPr/>
            </a:lvl1pPr>
          </a:lstStyle>
          <a:p>
            <a:fld id="{418C17E9-359A-1148-9DEA-7F27ED0F3E46}" type="datetime1">
              <a:rPr lang="nl-NL" altLang="nl-NL" smtClean="0"/>
              <a:pPr/>
              <a:t>2-11-2017</a:t>
            </a:fld>
            <a:endParaRPr lang="nl-NL" altLang="nl-NL"/>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30477" y="9147198"/>
            <a:ext cx="2229523" cy="507738"/>
          </a:xfrm>
          <a:prstGeom prst="rect">
            <a:avLst/>
          </a:prstGeom>
        </p:spPr>
      </p:pic>
    </p:spTree>
    <p:extLst>
      <p:ext uri="{BB962C8B-B14F-4D97-AF65-F5344CB8AC3E}">
        <p14:creationId xmlns:p14="http://schemas.microsoft.com/office/powerpoint/2010/main" val="1953389865"/>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G_CP">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inhoud 2"/>
          <p:cNvSpPr>
            <a:spLocks noGrp="1"/>
          </p:cNvSpPr>
          <p:nvPr>
            <p:ph idx="1"/>
          </p:nvPr>
        </p:nvSpPr>
        <p:spPr>
          <a:xfrm>
            <a:off x="900000" y="1799998"/>
            <a:ext cx="11160000" cy="7020000"/>
          </a:xfrm>
        </p:spPr>
        <p:txBody>
          <a:bodyPr>
            <a:normAutofit/>
          </a:bodyPr>
          <a:lstStyle>
            <a:lvl1pPr marL="0" indent="0">
              <a:buFontTx/>
              <a:buNone/>
              <a:defRPr/>
            </a:lvl1pPr>
            <a:lvl2pPr marL="796500" indent="-342900">
              <a:buFont typeface="Arial" charset="0"/>
              <a:buChar char="•"/>
              <a:defRPr/>
            </a:lvl2pPr>
            <a:lvl3pPr marL="1257300" indent="-342900">
              <a:buFont typeface="Arial" charset="0"/>
              <a:buChar char="•"/>
              <a:defRPr/>
            </a:lvl3pPr>
            <a:lvl4pPr marL="1653750" indent="-285750">
              <a:buFont typeface="Arial" charset="0"/>
              <a:buChar char="•"/>
              <a:defRPr/>
            </a:lvl4pPr>
            <a:lvl5pPr marL="2114550" indent="-285750">
              <a:buFont typeface="Arial" charset="0"/>
              <a:buChar char="•"/>
              <a:defRPr/>
            </a:lvl5pPr>
          </a:lstStyle>
          <a:p>
            <a:pPr lvl="0"/>
            <a:r>
              <a:rPr lang="nl-NL" altLang="nl-NL" dirty="0"/>
              <a:t>Klik om de tekststijl van het model te bewerken</a:t>
            </a:r>
          </a:p>
          <a:p>
            <a:pPr lvl="1"/>
            <a:r>
              <a:rPr lang="nl-NL" altLang="nl-NL" dirty="0"/>
              <a:t>Tweede niveau</a:t>
            </a:r>
          </a:p>
          <a:p>
            <a:pPr lvl="2"/>
            <a:r>
              <a:rPr lang="nl-NL" altLang="nl-NL" dirty="0"/>
              <a:t>Derde niveau</a:t>
            </a:r>
          </a:p>
          <a:p>
            <a:pPr lvl="3"/>
            <a:r>
              <a:rPr lang="nl-NL" altLang="nl-NL" dirty="0"/>
              <a:t>Vierde niveau</a:t>
            </a:r>
          </a:p>
          <a:p>
            <a:pPr lvl="4"/>
            <a:r>
              <a:rPr lang="nl-NL" altLang="nl-NL" dirty="0"/>
              <a:t>Vijfde niveau</a:t>
            </a:r>
          </a:p>
        </p:txBody>
      </p:sp>
      <p:sp>
        <p:nvSpPr>
          <p:cNvPr id="7" name="Tijdelijke aanduiding voor dianummer 5"/>
          <p:cNvSpPr>
            <a:spLocks noGrp="1"/>
          </p:cNvSpPr>
          <p:nvPr>
            <p:ph type="sldNum" sz="quarter" idx="10"/>
          </p:nvPr>
        </p:nvSpPr>
        <p:spPr/>
        <p:txBody>
          <a:bodyPr/>
          <a:lstStyle>
            <a:lvl1pPr>
              <a:defRPr/>
            </a:lvl1pPr>
          </a:lstStyle>
          <a:p>
            <a:fld id="{04CDCF74-0B77-C943-B490-3820EB65FEC9}" type="slidenum">
              <a:rPr lang="nl-NL" altLang="nl-NL"/>
              <a:pPr/>
              <a:t>‹nr.›</a:t>
            </a:fld>
            <a:endParaRPr lang="nl-NL" altLang="nl-NL"/>
          </a:p>
        </p:txBody>
      </p:sp>
      <p:sp>
        <p:nvSpPr>
          <p:cNvPr id="8" name="Tijdelijke aanduiding voor voettekst 4"/>
          <p:cNvSpPr>
            <a:spLocks noGrp="1"/>
          </p:cNvSpPr>
          <p:nvPr>
            <p:ph type="ftr" sz="quarter" idx="11"/>
          </p:nvPr>
        </p:nvSpPr>
        <p:spPr/>
        <p:txBody>
          <a:bodyPr/>
          <a:lstStyle>
            <a:lvl1pPr>
              <a:defRPr/>
            </a:lvl1pPr>
          </a:lstStyle>
          <a:p>
            <a:pPr>
              <a:defRPr/>
            </a:pPr>
            <a:r>
              <a:rPr lang="nl-NL"/>
              <a:t>Powerpoint template</a:t>
            </a:r>
          </a:p>
        </p:txBody>
      </p:sp>
      <p:sp>
        <p:nvSpPr>
          <p:cNvPr id="9" name="Tijdelijke aanduiding voor datum 3"/>
          <p:cNvSpPr>
            <a:spLocks noGrp="1"/>
          </p:cNvSpPr>
          <p:nvPr>
            <p:ph type="dt" sz="half" idx="12"/>
          </p:nvPr>
        </p:nvSpPr>
        <p:spPr/>
        <p:txBody>
          <a:bodyPr/>
          <a:lstStyle>
            <a:lvl1pPr>
              <a:defRPr/>
            </a:lvl1pPr>
          </a:lstStyle>
          <a:p>
            <a:fld id="{CF8B8386-A974-FF4E-BD29-537F8262CB7C}" type="datetime1">
              <a:rPr lang="nl-NL" altLang="nl-NL" smtClean="0"/>
              <a:pPr/>
              <a:t>2-11-2017</a:t>
            </a:fld>
            <a:endParaRPr lang="nl-NL" altLang="nl-NL"/>
          </a:p>
        </p:txBody>
      </p:sp>
      <p:pic>
        <p:nvPicPr>
          <p:cNvPr id="12" name="Afbeelding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00000" y="9349691"/>
            <a:ext cx="1606019" cy="196785"/>
          </a:xfrm>
          <a:prstGeom prst="rect">
            <a:avLst/>
          </a:prstGeom>
        </p:spPr>
      </p:pic>
      <p:pic>
        <p:nvPicPr>
          <p:cNvPr id="13" name="Afbeelding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830477" y="9147198"/>
            <a:ext cx="2229523" cy="507738"/>
          </a:xfrm>
          <a:prstGeom prst="rect">
            <a:avLst/>
          </a:prstGeom>
        </p:spPr>
      </p:pic>
    </p:spTree>
    <p:extLst>
      <p:ext uri="{BB962C8B-B14F-4D97-AF65-F5344CB8AC3E}">
        <p14:creationId xmlns:p14="http://schemas.microsoft.com/office/powerpoint/2010/main" val="479700831"/>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bi_NL_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inhoud 2"/>
          <p:cNvSpPr>
            <a:spLocks noGrp="1"/>
          </p:cNvSpPr>
          <p:nvPr>
            <p:ph idx="1"/>
          </p:nvPr>
        </p:nvSpPr>
        <p:spPr>
          <a:xfrm>
            <a:off x="900000" y="1799999"/>
            <a:ext cx="11160000" cy="7020000"/>
          </a:xfrm>
        </p:spPr>
        <p:txBody>
          <a:bodyPr>
            <a:normAutofit/>
          </a:bodyPr>
          <a:lstStyle>
            <a:lvl1pPr marL="0" indent="0">
              <a:buFontTx/>
              <a:buNone/>
              <a:defRPr/>
            </a:lvl1pPr>
            <a:lvl2pPr marL="796500" indent="-342900">
              <a:buFont typeface="Arial" charset="0"/>
              <a:buChar char="•"/>
              <a:defRPr/>
            </a:lvl2pPr>
            <a:lvl3pPr marL="1257300" indent="-342900">
              <a:buFont typeface="Arial" charset="0"/>
              <a:buChar char="•"/>
              <a:defRPr/>
            </a:lvl3pPr>
            <a:lvl4pPr marL="1653750" indent="-285750">
              <a:buFont typeface="Arial" charset="0"/>
              <a:buChar char="•"/>
              <a:defRPr/>
            </a:lvl4pPr>
            <a:lvl5pPr marL="2114550" indent="-285750">
              <a:buFont typeface="Arial" charset="0"/>
              <a:buChar char="•"/>
              <a:defRPr/>
            </a:lvl5pPr>
          </a:lstStyle>
          <a:p>
            <a:pPr lvl="0"/>
            <a:r>
              <a:rPr lang="nl-NL" altLang="nl-NL" dirty="0"/>
              <a:t>Klik om de tekststijl van het model te bewerken</a:t>
            </a:r>
          </a:p>
          <a:p>
            <a:pPr lvl="1"/>
            <a:r>
              <a:rPr lang="nl-NL" altLang="nl-NL" dirty="0"/>
              <a:t>Tweede niveau</a:t>
            </a:r>
          </a:p>
          <a:p>
            <a:pPr lvl="2"/>
            <a:r>
              <a:rPr lang="nl-NL" altLang="nl-NL" dirty="0"/>
              <a:t>Derde niveau</a:t>
            </a:r>
          </a:p>
          <a:p>
            <a:pPr lvl="3"/>
            <a:r>
              <a:rPr lang="nl-NL" altLang="nl-NL" dirty="0"/>
              <a:t>Vierde niveau</a:t>
            </a:r>
          </a:p>
          <a:p>
            <a:pPr lvl="4"/>
            <a:r>
              <a:rPr lang="nl-NL" altLang="nl-NL" dirty="0"/>
              <a:t>Vijfde niveau</a:t>
            </a:r>
          </a:p>
        </p:txBody>
      </p:sp>
      <p:sp>
        <p:nvSpPr>
          <p:cNvPr id="5" name="Tijdelijke aanduiding voor dianummer 5"/>
          <p:cNvSpPr>
            <a:spLocks noGrp="1"/>
          </p:cNvSpPr>
          <p:nvPr>
            <p:ph type="sldNum" sz="quarter" idx="10"/>
          </p:nvPr>
        </p:nvSpPr>
        <p:spPr/>
        <p:txBody>
          <a:bodyPr/>
          <a:lstStyle>
            <a:lvl1pPr>
              <a:defRPr/>
            </a:lvl1pPr>
          </a:lstStyle>
          <a:p>
            <a:fld id="{F727F144-FB9F-4645-9305-F9119387A5D2}" type="slidenum">
              <a:rPr lang="nl-NL" altLang="nl-NL"/>
              <a:pPr/>
              <a:t>‹nr.›</a:t>
            </a:fld>
            <a:endParaRPr lang="nl-NL" altLang="nl-NL"/>
          </a:p>
        </p:txBody>
      </p:sp>
      <p:sp>
        <p:nvSpPr>
          <p:cNvPr id="7" name="Tijdelijke aanduiding voor voettekst 4"/>
          <p:cNvSpPr>
            <a:spLocks noGrp="1"/>
          </p:cNvSpPr>
          <p:nvPr>
            <p:ph type="ftr" sz="quarter" idx="11"/>
          </p:nvPr>
        </p:nvSpPr>
        <p:spPr/>
        <p:txBody>
          <a:bodyPr/>
          <a:lstStyle>
            <a:lvl1pPr>
              <a:defRPr/>
            </a:lvl1pPr>
          </a:lstStyle>
          <a:p>
            <a:pPr>
              <a:defRPr/>
            </a:pPr>
            <a:r>
              <a:rPr lang="nl-NL"/>
              <a:t>Powerpoint template</a:t>
            </a:r>
          </a:p>
        </p:txBody>
      </p:sp>
      <p:sp>
        <p:nvSpPr>
          <p:cNvPr id="8" name="Tijdelijke aanduiding voor datum 3"/>
          <p:cNvSpPr>
            <a:spLocks noGrp="1"/>
          </p:cNvSpPr>
          <p:nvPr>
            <p:ph type="dt" sz="half" idx="12"/>
          </p:nvPr>
        </p:nvSpPr>
        <p:spPr/>
        <p:txBody>
          <a:bodyPr/>
          <a:lstStyle>
            <a:lvl1pPr>
              <a:defRPr/>
            </a:lvl1pPr>
          </a:lstStyle>
          <a:p>
            <a:fld id="{ACBE605D-6213-F84A-AE4E-12C54CCD99AB}" type="datetime1">
              <a:rPr lang="nl-NL" altLang="nl-NL" smtClean="0"/>
              <a:pPr/>
              <a:t>2-11-2017</a:t>
            </a:fld>
            <a:endParaRPr lang="nl-NL" altLang="nl-NL"/>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808493" y="9147198"/>
            <a:ext cx="3251507" cy="507738"/>
          </a:xfrm>
          <a:prstGeom prst="rect">
            <a:avLst/>
          </a:prstGeom>
        </p:spPr>
      </p:pic>
    </p:spTree>
    <p:extLst>
      <p:ext uri="{BB962C8B-B14F-4D97-AF65-F5344CB8AC3E}">
        <p14:creationId xmlns:p14="http://schemas.microsoft.com/office/powerpoint/2010/main" val="601679377"/>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bi_NL_CP">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inhoud 2"/>
          <p:cNvSpPr>
            <a:spLocks noGrp="1"/>
          </p:cNvSpPr>
          <p:nvPr>
            <p:ph idx="1"/>
          </p:nvPr>
        </p:nvSpPr>
        <p:spPr>
          <a:xfrm>
            <a:off x="900000" y="1799998"/>
            <a:ext cx="11160000" cy="7020000"/>
          </a:xfrm>
        </p:spPr>
        <p:txBody>
          <a:bodyPr>
            <a:normAutofit/>
          </a:bodyPr>
          <a:lstStyle>
            <a:lvl1pPr marL="0" indent="0">
              <a:buFontTx/>
              <a:buNone/>
              <a:defRPr/>
            </a:lvl1pPr>
            <a:lvl2pPr marL="796500" indent="-342900">
              <a:buFont typeface="Arial" charset="0"/>
              <a:buChar char="•"/>
              <a:defRPr/>
            </a:lvl2pPr>
            <a:lvl3pPr marL="1257300" indent="-342900">
              <a:buFont typeface="Arial" charset="0"/>
              <a:buChar char="•"/>
              <a:defRPr/>
            </a:lvl3pPr>
            <a:lvl4pPr marL="1653750" indent="-285750">
              <a:buFont typeface="Arial" charset="0"/>
              <a:buChar char="•"/>
              <a:defRPr/>
            </a:lvl4pPr>
            <a:lvl5pPr marL="2114550" indent="-285750">
              <a:buFont typeface="Arial" charset="0"/>
              <a:buChar char="•"/>
              <a:defRPr/>
            </a:lvl5pPr>
          </a:lstStyle>
          <a:p>
            <a:pPr lvl="0"/>
            <a:r>
              <a:rPr lang="nl-NL" altLang="nl-NL" dirty="0"/>
              <a:t>Klik om de tekststijl van het model te bewerken</a:t>
            </a:r>
          </a:p>
          <a:p>
            <a:pPr lvl="1"/>
            <a:r>
              <a:rPr lang="nl-NL" altLang="nl-NL" dirty="0"/>
              <a:t>Tweede niveau</a:t>
            </a:r>
          </a:p>
          <a:p>
            <a:pPr lvl="2"/>
            <a:r>
              <a:rPr lang="nl-NL" altLang="nl-NL" dirty="0"/>
              <a:t>Derde niveau</a:t>
            </a:r>
          </a:p>
          <a:p>
            <a:pPr lvl="3"/>
            <a:r>
              <a:rPr lang="nl-NL" altLang="nl-NL" dirty="0"/>
              <a:t>Vierde niveau</a:t>
            </a:r>
          </a:p>
          <a:p>
            <a:pPr lvl="4"/>
            <a:r>
              <a:rPr lang="nl-NL" altLang="nl-NL" dirty="0"/>
              <a:t>Vijfde niveau</a:t>
            </a:r>
          </a:p>
        </p:txBody>
      </p:sp>
      <p:sp>
        <p:nvSpPr>
          <p:cNvPr id="7" name="Tijdelijke aanduiding voor dianummer 5"/>
          <p:cNvSpPr>
            <a:spLocks noGrp="1"/>
          </p:cNvSpPr>
          <p:nvPr>
            <p:ph type="sldNum" sz="quarter" idx="10"/>
          </p:nvPr>
        </p:nvSpPr>
        <p:spPr/>
        <p:txBody>
          <a:bodyPr/>
          <a:lstStyle>
            <a:lvl1pPr>
              <a:defRPr/>
            </a:lvl1pPr>
          </a:lstStyle>
          <a:p>
            <a:fld id="{74B765D3-F8DF-1A41-B314-53BF1E20E5CA}" type="slidenum">
              <a:rPr lang="nl-NL" altLang="nl-NL"/>
              <a:pPr/>
              <a:t>‹nr.›</a:t>
            </a:fld>
            <a:endParaRPr lang="nl-NL" altLang="nl-NL"/>
          </a:p>
        </p:txBody>
      </p:sp>
      <p:sp>
        <p:nvSpPr>
          <p:cNvPr id="8" name="Tijdelijke aanduiding voor voettekst 4"/>
          <p:cNvSpPr>
            <a:spLocks noGrp="1"/>
          </p:cNvSpPr>
          <p:nvPr>
            <p:ph type="ftr" sz="quarter" idx="11"/>
          </p:nvPr>
        </p:nvSpPr>
        <p:spPr/>
        <p:txBody>
          <a:bodyPr/>
          <a:lstStyle>
            <a:lvl1pPr>
              <a:defRPr/>
            </a:lvl1pPr>
          </a:lstStyle>
          <a:p>
            <a:pPr>
              <a:defRPr/>
            </a:pPr>
            <a:r>
              <a:rPr lang="nl-NL"/>
              <a:t>Powerpoint template</a:t>
            </a:r>
          </a:p>
        </p:txBody>
      </p:sp>
      <p:sp>
        <p:nvSpPr>
          <p:cNvPr id="9" name="Tijdelijke aanduiding voor datum 3"/>
          <p:cNvSpPr>
            <a:spLocks noGrp="1"/>
          </p:cNvSpPr>
          <p:nvPr>
            <p:ph type="dt" sz="half" idx="12"/>
          </p:nvPr>
        </p:nvSpPr>
        <p:spPr/>
        <p:txBody>
          <a:bodyPr/>
          <a:lstStyle>
            <a:lvl1pPr>
              <a:defRPr/>
            </a:lvl1pPr>
          </a:lstStyle>
          <a:p>
            <a:fld id="{A87A5597-2394-0B4C-AF7E-484AD05A228C}" type="datetime1">
              <a:rPr lang="nl-NL" altLang="nl-NL" smtClean="0"/>
              <a:pPr/>
              <a:t>2-11-2017</a:t>
            </a:fld>
            <a:endParaRPr lang="nl-NL" altLang="nl-NL"/>
          </a:p>
        </p:txBody>
      </p:sp>
      <p:pic>
        <p:nvPicPr>
          <p:cNvPr id="12" name="Afbeelding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00000" y="9349691"/>
            <a:ext cx="1606019" cy="196785"/>
          </a:xfrm>
          <a:prstGeom prst="rect">
            <a:avLst/>
          </a:prstGeom>
        </p:spPr>
      </p:pic>
      <p:pic>
        <p:nvPicPr>
          <p:cNvPr id="13" name="Afbeelding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93" y="9147198"/>
            <a:ext cx="3251507" cy="507738"/>
          </a:xfrm>
          <a:prstGeom prst="rect">
            <a:avLst/>
          </a:prstGeom>
        </p:spPr>
      </p:pic>
    </p:spTree>
    <p:extLst>
      <p:ext uri="{BB962C8B-B14F-4D97-AF65-F5344CB8AC3E}">
        <p14:creationId xmlns:p14="http://schemas.microsoft.com/office/powerpoint/2010/main" val="90610549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L_CP">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inhoud 2"/>
          <p:cNvSpPr>
            <a:spLocks noGrp="1"/>
          </p:cNvSpPr>
          <p:nvPr>
            <p:ph idx="1"/>
          </p:nvPr>
        </p:nvSpPr>
        <p:spPr>
          <a:xfrm>
            <a:off x="900000" y="1799998"/>
            <a:ext cx="11160000" cy="7020000"/>
          </a:xfrm>
        </p:spPr>
        <p:txBody>
          <a:bodyPr>
            <a:normAutofit/>
          </a:bodyPr>
          <a:lstStyle>
            <a:lvl1pPr marL="0" indent="0">
              <a:buFontTx/>
              <a:buNone/>
              <a:defRPr/>
            </a:lvl1pPr>
            <a:lvl2pPr marL="796500" indent="-342900">
              <a:buFont typeface="Arial" charset="0"/>
              <a:buChar char="•"/>
              <a:defRPr/>
            </a:lvl2pPr>
            <a:lvl3pPr marL="1257300" indent="-342900">
              <a:buFont typeface="Arial" charset="0"/>
              <a:buChar char="•"/>
              <a:defRPr/>
            </a:lvl3pPr>
            <a:lvl4pPr marL="1653750" indent="-285750">
              <a:buFont typeface="Arial" charset="0"/>
              <a:buChar char="•"/>
              <a:defRPr/>
            </a:lvl4pPr>
            <a:lvl5pPr marL="2114550" indent="-285750">
              <a:buFont typeface="Arial" charset="0"/>
              <a:buChar char="•"/>
              <a:defRPr/>
            </a:lvl5pPr>
          </a:lstStyle>
          <a:p>
            <a:pPr lvl="0"/>
            <a:r>
              <a:rPr lang="nl-NL" altLang="nl-NL"/>
              <a:t>Tekststijl van het model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nl-NL" altLang="nl-NL" dirty="0"/>
          </a:p>
        </p:txBody>
      </p:sp>
      <p:sp>
        <p:nvSpPr>
          <p:cNvPr id="7" name="Tijdelijke aanduiding voor dianummer 5"/>
          <p:cNvSpPr>
            <a:spLocks noGrp="1"/>
          </p:cNvSpPr>
          <p:nvPr>
            <p:ph type="sldNum" sz="quarter" idx="10"/>
          </p:nvPr>
        </p:nvSpPr>
        <p:spPr/>
        <p:txBody>
          <a:bodyPr/>
          <a:lstStyle>
            <a:lvl1pPr>
              <a:defRPr/>
            </a:lvl1pPr>
          </a:lstStyle>
          <a:p>
            <a:fld id="{F8D27247-FE7F-764B-A698-0F5682167A28}" type="slidenum">
              <a:rPr lang="nl-NL" altLang="nl-NL"/>
              <a:pPr/>
              <a:t>‹nr.›</a:t>
            </a:fld>
            <a:endParaRPr lang="nl-NL" altLang="nl-NL"/>
          </a:p>
        </p:txBody>
      </p:sp>
      <p:sp>
        <p:nvSpPr>
          <p:cNvPr id="8" name="Tijdelijke aanduiding voor voettekst 4"/>
          <p:cNvSpPr>
            <a:spLocks noGrp="1"/>
          </p:cNvSpPr>
          <p:nvPr>
            <p:ph type="ftr" sz="quarter" idx="11"/>
          </p:nvPr>
        </p:nvSpPr>
        <p:spPr/>
        <p:txBody>
          <a:bodyPr/>
          <a:lstStyle>
            <a:lvl1pPr>
              <a:defRPr/>
            </a:lvl1pPr>
          </a:lstStyle>
          <a:p>
            <a:pPr>
              <a:defRPr/>
            </a:pPr>
            <a:r>
              <a:rPr lang="nl-NL"/>
              <a:t>Powerpoint template</a:t>
            </a:r>
          </a:p>
        </p:txBody>
      </p:sp>
      <p:sp>
        <p:nvSpPr>
          <p:cNvPr id="9" name="Tijdelijke aanduiding voor datum 3"/>
          <p:cNvSpPr>
            <a:spLocks noGrp="1"/>
          </p:cNvSpPr>
          <p:nvPr>
            <p:ph type="dt" sz="half" idx="12"/>
          </p:nvPr>
        </p:nvSpPr>
        <p:spPr/>
        <p:txBody>
          <a:bodyPr/>
          <a:lstStyle>
            <a:lvl1pPr>
              <a:defRPr/>
            </a:lvl1pPr>
          </a:lstStyle>
          <a:p>
            <a:fld id="{608F782F-1D95-9A4C-AD3D-D316CA9BDFD5}" type="datetime1">
              <a:rPr lang="nl-NL" altLang="nl-NL" smtClean="0"/>
              <a:pPr/>
              <a:t>2-11-2017</a:t>
            </a:fld>
            <a:endParaRPr lang="nl-NL" altLang="nl-NL"/>
          </a:p>
        </p:txBody>
      </p:sp>
      <p:pic>
        <p:nvPicPr>
          <p:cNvPr id="3" name="Afbeelding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00000" y="9349691"/>
            <a:ext cx="1606019" cy="196785"/>
          </a:xfrm>
          <a:prstGeom prst="rect">
            <a:avLst/>
          </a:prstGeom>
        </p:spPr>
      </p:pic>
      <p:pic>
        <p:nvPicPr>
          <p:cNvPr id="10" name="Afbeelding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9682177" y="9147198"/>
            <a:ext cx="2377823" cy="50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60145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bi_ENG_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inhoud 2"/>
          <p:cNvSpPr>
            <a:spLocks noGrp="1"/>
          </p:cNvSpPr>
          <p:nvPr>
            <p:ph idx="1"/>
          </p:nvPr>
        </p:nvSpPr>
        <p:spPr>
          <a:xfrm>
            <a:off x="900000" y="1799999"/>
            <a:ext cx="11160000" cy="7020000"/>
          </a:xfrm>
        </p:spPr>
        <p:txBody>
          <a:bodyPr>
            <a:normAutofit/>
          </a:bodyPr>
          <a:lstStyle>
            <a:lvl1pPr marL="0" indent="0">
              <a:buFontTx/>
              <a:buNone/>
              <a:defRPr/>
            </a:lvl1pPr>
            <a:lvl2pPr marL="796500" indent="-342900">
              <a:buFont typeface="Arial" charset="0"/>
              <a:buChar char="•"/>
              <a:defRPr/>
            </a:lvl2pPr>
            <a:lvl3pPr marL="1257300" indent="-342900">
              <a:buFont typeface="Arial" charset="0"/>
              <a:buChar char="•"/>
              <a:defRPr/>
            </a:lvl3pPr>
            <a:lvl4pPr marL="1653750" indent="-285750">
              <a:buFont typeface="Arial" charset="0"/>
              <a:buChar char="•"/>
              <a:defRPr/>
            </a:lvl4pPr>
            <a:lvl5pPr marL="2114550" indent="-285750">
              <a:buFont typeface="Arial" charset="0"/>
              <a:buChar char="•"/>
              <a:defRPr/>
            </a:lvl5pPr>
          </a:lstStyle>
          <a:p>
            <a:pPr lvl="0"/>
            <a:r>
              <a:rPr lang="nl-NL" altLang="nl-NL" dirty="0"/>
              <a:t>Klik om de tekststijl van het model te bewerken</a:t>
            </a:r>
          </a:p>
          <a:p>
            <a:pPr lvl="1"/>
            <a:r>
              <a:rPr lang="nl-NL" altLang="nl-NL" dirty="0"/>
              <a:t>Tweede niveau</a:t>
            </a:r>
          </a:p>
          <a:p>
            <a:pPr lvl="2"/>
            <a:r>
              <a:rPr lang="nl-NL" altLang="nl-NL" dirty="0"/>
              <a:t>Derde niveau</a:t>
            </a:r>
          </a:p>
          <a:p>
            <a:pPr lvl="3"/>
            <a:r>
              <a:rPr lang="nl-NL" altLang="nl-NL" dirty="0"/>
              <a:t>Vierde niveau</a:t>
            </a:r>
          </a:p>
          <a:p>
            <a:pPr lvl="4"/>
            <a:r>
              <a:rPr lang="nl-NL" altLang="nl-NL" dirty="0"/>
              <a:t>Vijfde niveau</a:t>
            </a:r>
          </a:p>
        </p:txBody>
      </p:sp>
      <p:sp>
        <p:nvSpPr>
          <p:cNvPr id="5" name="Tijdelijke aanduiding voor dianummer 5"/>
          <p:cNvSpPr>
            <a:spLocks noGrp="1"/>
          </p:cNvSpPr>
          <p:nvPr>
            <p:ph type="sldNum" sz="quarter" idx="10"/>
          </p:nvPr>
        </p:nvSpPr>
        <p:spPr/>
        <p:txBody>
          <a:bodyPr/>
          <a:lstStyle>
            <a:lvl1pPr>
              <a:defRPr/>
            </a:lvl1pPr>
          </a:lstStyle>
          <a:p>
            <a:fld id="{F727F144-FB9F-4645-9305-F9119387A5D2}" type="slidenum">
              <a:rPr lang="nl-NL" altLang="nl-NL"/>
              <a:pPr/>
              <a:t>‹nr.›</a:t>
            </a:fld>
            <a:endParaRPr lang="nl-NL" altLang="nl-NL"/>
          </a:p>
        </p:txBody>
      </p:sp>
      <p:sp>
        <p:nvSpPr>
          <p:cNvPr id="7" name="Tijdelijke aanduiding voor voettekst 4"/>
          <p:cNvSpPr>
            <a:spLocks noGrp="1"/>
          </p:cNvSpPr>
          <p:nvPr>
            <p:ph type="ftr" sz="quarter" idx="11"/>
          </p:nvPr>
        </p:nvSpPr>
        <p:spPr/>
        <p:txBody>
          <a:bodyPr/>
          <a:lstStyle>
            <a:lvl1pPr>
              <a:defRPr/>
            </a:lvl1pPr>
          </a:lstStyle>
          <a:p>
            <a:pPr>
              <a:defRPr/>
            </a:pPr>
            <a:r>
              <a:rPr lang="nl-NL"/>
              <a:t>Powerpoint template</a:t>
            </a:r>
          </a:p>
        </p:txBody>
      </p:sp>
      <p:sp>
        <p:nvSpPr>
          <p:cNvPr id="8" name="Tijdelijke aanduiding voor datum 3"/>
          <p:cNvSpPr>
            <a:spLocks noGrp="1"/>
          </p:cNvSpPr>
          <p:nvPr>
            <p:ph type="dt" sz="half" idx="12"/>
          </p:nvPr>
        </p:nvSpPr>
        <p:spPr/>
        <p:txBody>
          <a:bodyPr/>
          <a:lstStyle>
            <a:lvl1pPr>
              <a:defRPr/>
            </a:lvl1pPr>
          </a:lstStyle>
          <a:p>
            <a:fld id="{ACBE605D-6213-F84A-AE4E-12C54CCD99AB}" type="datetime1">
              <a:rPr lang="nl-NL" altLang="nl-NL" smtClean="0"/>
              <a:pPr/>
              <a:t>2-11-2017</a:t>
            </a:fld>
            <a:endParaRPr lang="nl-NL" altLang="nl-NL"/>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882414" y="9147198"/>
            <a:ext cx="3176701" cy="507600"/>
          </a:xfrm>
          <a:prstGeom prst="rect">
            <a:avLst/>
          </a:prstGeom>
        </p:spPr>
      </p:pic>
    </p:spTree>
    <p:extLst>
      <p:ext uri="{BB962C8B-B14F-4D97-AF65-F5344CB8AC3E}">
        <p14:creationId xmlns:p14="http://schemas.microsoft.com/office/powerpoint/2010/main" val="1818198575"/>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bi_ENG_CP">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inhoud 2"/>
          <p:cNvSpPr>
            <a:spLocks noGrp="1"/>
          </p:cNvSpPr>
          <p:nvPr>
            <p:ph idx="1"/>
          </p:nvPr>
        </p:nvSpPr>
        <p:spPr>
          <a:xfrm>
            <a:off x="900000" y="1799998"/>
            <a:ext cx="11160000" cy="7020000"/>
          </a:xfrm>
        </p:spPr>
        <p:txBody>
          <a:bodyPr>
            <a:normAutofit/>
          </a:bodyPr>
          <a:lstStyle>
            <a:lvl1pPr marL="0" indent="0">
              <a:buFontTx/>
              <a:buNone/>
              <a:defRPr/>
            </a:lvl1pPr>
            <a:lvl2pPr marL="796500" indent="-342900">
              <a:buFont typeface="Arial" charset="0"/>
              <a:buChar char="•"/>
              <a:defRPr/>
            </a:lvl2pPr>
            <a:lvl3pPr marL="1257300" indent="-342900">
              <a:buFont typeface="Arial" charset="0"/>
              <a:buChar char="•"/>
              <a:defRPr/>
            </a:lvl3pPr>
            <a:lvl4pPr marL="1653750" indent="-285750">
              <a:buFont typeface="Arial" charset="0"/>
              <a:buChar char="•"/>
              <a:defRPr/>
            </a:lvl4pPr>
            <a:lvl5pPr marL="2114550" indent="-285750">
              <a:buFont typeface="Arial" charset="0"/>
              <a:buChar char="•"/>
              <a:defRPr/>
            </a:lvl5pPr>
          </a:lstStyle>
          <a:p>
            <a:pPr lvl="0"/>
            <a:r>
              <a:rPr lang="nl-NL" altLang="nl-NL" dirty="0"/>
              <a:t>Klik om de tekststijl van het model te bewerken</a:t>
            </a:r>
          </a:p>
          <a:p>
            <a:pPr lvl="1"/>
            <a:r>
              <a:rPr lang="nl-NL" altLang="nl-NL" dirty="0"/>
              <a:t>Tweede niveau</a:t>
            </a:r>
          </a:p>
          <a:p>
            <a:pPr lvl="2"/>
            <a:r>
              <a:rPr lang="nl-NL" altLang="nl-NL" dirty="0"/>
              <a:t>Derde niveau</a:t>
            </a:r>
          </a:p>
          <a:p>
            <a:pPr lvl="3"/>
            <a:r>
              <a:rPr lang="nl-NL" altLang="nl-NL" dirty="0"/>
              <a:t>Vierde niveau</a:t>
            </a:r>
          </a:p>
          <a:p>
            <a:pPr lvl="4"/>
            <a:r>
              <a:rPr lang="nl-NL" altLang="nl-NL" dirty="0"/>
              <a:t>Vijfde niveau</a:t>
            </a:r>
          </a:p>
        </p:txBody>
      </p:sp>
      <p:sp>
        <p:nvSpPr>
          <p:cNvPr id="7" name="Tijdelijke aanduiding voor dianummer 5"/>
          <p:cNvSpPr>
            <a:spLocks noGrp="1"/>
          </p:cNvSpPr>
          <p:nvPr>
            <p:ph type="sldNum" sz="quarter" idx="10"/>
          </p:nvPr>
        </p:nvSpPr>
        <p:spPr/>
        <p:txBody>
          <a:bodyPr/>
          <a:lstStyle>
            <a:lvl1pPr>
              <a:defRPr/>
            </a:lvl1pPr>
          </a:lstStyle>
          <a:p>
            <a:fld id="{74B765D3-F8DF-1A41-B314-53BF1E20E5CA}" type="slidenum">
              <a:rPr lang="nl-NL" altLang="nl-NL"/>
              <a:pPr/>
              <a:t>‹nr.›</a:t>
            </a:fld>
            <a:endParaRPr lang="nl-NL" altLang="nl-NL"/>
          </a:p>
        </p:txBody>
      </p:sp>
      <p:sp>
        <p:nvSpPr>
          <p:cNvPr id="8" name="Tijdelijke aanduiding voor voettekst 4"/>
          <p:cNvSpPr>
            <a:spLocks noGrp="1"/>
          </p:cNvSpPr>
          <p:nvPr>
            <p:ph type="ftr" sz="quarter" idx="11"/>
          </p:nvPr>
        </p:nvSpPr>
        <p:spPr/>
        <p:txBody>
          <a:bodyPr/>
          <a:lstStyle>
            <a:lvl1pPr>
              <a:defRPr/>
            </a:lvl1pPr>
          </a:lstStyle>
          <a:p>
            <a:pPr>
              <a:defRPr/>
            </a:pPr>
            <a:r>
              <a:rPr lang="nl-NL"/>
              <a:t>Powerpoint template</a:t>
            </a:r>
          </a:p>
        </p:txBody>
      </p:sp>
      <p:sp>
        <p:nvSpPr>
          <p:cNvPr id="9" name="Tijdelijke aanduiding voor datum 3"/>
          <p:cNvSpPr>
            <a:spLocks noGrp="1"/>
          </p:cNvSpPr>
          <p:nvPr>
            <p:ph type="dt" sz="half" idx="12"/>
          </p:nvPr>
        </p:nvSpPr>
        <p:spPr/>
        <p:txBody>
          <a:bodyPr/>
          <a:lstStyle>
            <a:lvl1pPr>
              <a:defRPr/>
            </a:lvl1pPr>
          </a:lstStyle>
          <a:p>
            <a:fld id="{A87A5597-2394-0B4C-AF7E-484AD05A228C}" type="datetime1">
              <a:rPr lang="nl-NL" altLang="nl-NL" smtClean="0"/>
              <a:pPr/>
              <a:t>2-11-2017</a:t>
            </a:fld>
            <a:endParaRPr lang="nl-NL" altLang="nl-NL"/>
          </a:p>
        </p:txBody>
      </p:sp>
      <p:pic>
        <p:nvPicPr>
          <p:cNvPr id="12" name="Afbeelding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00000" y="9349691"/>
            <a:ext cx="1606019" cy="196785"/>
          </a:xfrm>
          <a:prstGeom prst="rect">
            <a:avLst/>
          </a:prstGeom>
        </p:spPr>
      </p:pic>
      <p:pic>
        <p:nvPicPr>
          <p:cNvPr id="11" name="Afbeelding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82414" y="9147198"/>
            <a:ext cx="3176701" cy="507600"/>
          </a:xfrm>
          <a:prstGeom prst="rect">
            <a:avLst/>
          </a:prstGeom>
        </p:spPr>
      </p:pic>
    </p:spTree>
    <p:extLst>
      <p:ext uri="{BB962C8B-B14F-4D97-AF65-F5344CB8AC3E}">
        <p14:creationId xmlns:p14="http://schemas.microsoft.com/office/powerpoint/2010/main" val="2062779929"/>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stituut_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inhoud 2"/>
          <p:cNvSpPr>
            <a:spLocks noGrp="1"/>
          </p:cNvSpPr>
          <p:nvPr>
            <p:ph idx="1"/>
          </p:nvPr>
        </p:nvSpPr>
        <p:spPr>
          <a:xfrm>
            <a:off x="900000" y="1799998"/>
            <a:ext cx="11160000" cy="7020000"/>
          </a:xfrm>
        </p:spPr>
        <p:txBody>
          <a:bodyPr>
            <a:normAutofit/>
          </a:bodyPr>
          <a:lstStyle>
            <a:lvl1pPr marL="0" indent="0">
              <a:buFontTx/>
              <a:buNone/>
              <a:defRPr/>
            </a:lvl1pPr>
            <a:lvl2pPr marL="796500" indent="-342900">
              <a:buFont typeface="Arial" charset="0"/>
              <a:buChar char="•"/>
              <a:defRPr/>
            </a:lvl2pPr>
            <a:lvl3pPr marL="1257300" indent="-342900">
              <a:buFont typeface="Arial" charset="0"/>
              <a:buChar char="•"/>
              <a:defRPr/>
            </a:lvl3pPr>
            <a:lvl4pPr marL="1653750" indent="-285750">
              <a:buFont typeface="Arial" charset="0"/>
              <a:buChar char="•"/>
              <a:defRPr/>
            </a:lvl4pPr>
            <a:lvl5pPr marL="2114550" indent="-285750">
              <a:buFont typeface="Arial" charset="0"/>
              <a:buChar char="•"/>
              <a:defRPr/>
            </a:lvl5pPr>
          </a:lstStyle>
          <a:p>
            <a:pPr lvl="0"/>
            <a:r>
              <a:rPr lang="nl-NL" altLang="nl-NL" dirty="0"/>
              <a:t>Klik om de tekststijl van het model te bewerken</a:t>
            </a:r>
          </a:p>
          <a:p>
            <a:pPr lvl="1"/>
            <a:r>
              <a:rPr lang="nl-NL" altLang="nl-NL" dirty="0"/>
              <a:t>Tweede niveau</a:t>
            </a:r>
          </a:p>
          <a:p>
            <a:pPr lvl="2"/>
            <a:r>
              <a:rPr lang="nl-NL" altLang="nl-NL" dirty="0"/>
              <a:t>Derde niveau</a:t>
            </a:r>
          </a:p>
          <a:p>
            <a:pPr lvl="3"/>
            <a:r>
              <a:rPr lang="nl-NL" altLang="nl-NL" dirty="0"/>
              <a:t>Vierde niveau</a:t>
            </a:r>
          </a:p>
          <a:p>
            <a:pPr lvl="4"/>
            <a:r>
              <a:rPr lang="nl-NL" altLang="nl-NL" dirty="0"/>
              <a:t>Vijfde niveau</a:t>
            </a:r>
          </a:p>
        </p:txBody>
      </p:sp>
      <p:sp>
        <p:nvSpPr>
          <p:cNvPr id="7" name="Tijdelijke aanduiding voor dianummer 5"/>
          <p:cNvSpPr>
            <a:spLocks noGrp="1"/>
          </p:cNvSpPr>
          <p:nvPr>
            <p:ph type="sldNum" sz="quarter" idx="10"/>
          </p:nvPr>
        </p:nvSpPr>
        <p:spPr/>
        <p:txBody>
          <a:bodyPr/>
          <a:lstStyle>
            <a:lvl1pPr>
              <a:defRPr/>
            </a:lvl1pPr>
          </a:lstStyle>
          <a:p>
            <a:fld id="{F8D27247-FE7F-764B-A698-0F5682167A28}" type="slidenum">
              <a:rPr lang="nl-NL" altLang="nl-NL"/>
              <a:pPr/>
              <a:t>‹nr.›</a:t>
            </a:fld>
            <a:endParaRPr lang="nl-NL" altLang="nl-NL"/>
          </a:p>
        </p:txBody>
      </p:sp>
      <p:sp>
        <p:nvSpPr>
          <p:cNvPr id="8" name="Tijdelijke aanduiding voor voettekst 4"/>
          <p:cNvSpPr>
            <a:spLocks noGrp="1"/>
          </p:cNvSpPr>
          <p:nvPr>
            <p:ph type="ftr" sz="quarter" idx="11"/>
          </p:nvPr>
        </p:nvSpPr>
        <p:spPr/>
        <p:txBody>
          <a:bodyPr/>
          <a:lstStyle>
            <a:lvl1pPr>
              <a:defRPr/>
            </a:lvl1pPr>
          </a:lstStyle>
          <a:p>
            <a:pPr>
              <a:defRPr/>
            </a:pPr>
            <a:r>
              <a:rPr lang="nl-NL"/>
              <a:t>Powerpoint template</a:t>
            </a:r>
          </a:p>
        </p:txBody>
      </p:sp>
      <p:sp>
        <p:nvSpPr>
          <p:cNvPr id="9" name="Tijdelijke aanduiding voor datum 3"/>
          <p:cNvSpPr>
            <a:spLocks noGrp="1"/>
          </p:cNvSpPr>
          <p:nvPr>
            <p:ph type="dt" sz="half" idx="12"/>
          </p:nvPr>
        </p:nvSpPr>
        <p:spPr/>
        <p:txBody>
          <a:bodyPr/>
          <a:lstStyle>
            <a:lvl1pPr>
              <a:defRPr/>
            </a:lvl1pPr>
          </a:lstStyle>
          <a:p>
            <a:fld id="{37831E05-92AA-4C47-B967-94E2C38C4046}" type="datetime1">
              <a:rPr lang="nl-NL" altLang="nl-NL" smtClean="0"/>
              <a:pPr/>
              <a:t>2-11-2017</a:t>
            </a:fld>
            <a:endParaRPr lang="nl-NL" altLang="nl-NL"/>
          </a:p>
        </p:txBody>
      </p:sp>
      <p:sp>
        <p:nvSpPr>
          <p:cNvPr id="10" name="Tijdelijke aanduiding voor inhoud 3"/>
          <p:cNvSpPr>
            <a:spLocks noGrp="1"/>
          </p:cNvSpPr>
          <p:nvPr>
            <p:ph sz="half" idx="14"/>
          </p:nvPr>
        </p:nvSpPr>
        <p:spPr>
          <a:xfrm>
            <a:off x="8388738" y="9172347"/>
            <a:ext cx="3671500" cy="519112"/>
          </a:xfrm>
        </p:spPr>
        <p:txBody>
          <a:bodyPr/>
          <a:lstStyle>
            <a:lvl1pPr algn="r">
              <a:defRPr sz="1400"/>
            </a:lvl1pPr>
            <a:lvl2pPr algn="r">
              <a:defRPr sz="1400"/>
            </a:lvl2pPr>
            <a:lvl3pPr algn="r">
              <a:defRPr sz="1400"/>
            </a:lvl3pPr>
            <a:lvl4pPr algn="r">
              <a:defRPr sz="1400"/>
            </a:lvl4pPr>
            <a:lvl5pPr algn="r">
              <a:defRPr sz="1400"/>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367235791"/>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L_titel">
    <p:spTree>
      <p:nvGrpSpPr>
        <p:cNvPr id="1" name=""/>
        <p:cNvGrpSpPr/>
        <p:nvPr/>
      </p:nvGrpSpPr>
      <p:grpSpPr>
        <a:xfrm>
          <a:off x="0" y="0"/>
          <a:ext cx="0" cy="0"/>
          <a:chOff x="0" y="0"/>
          <a:chExt cx="0" cy="0"/>
        </a:xfrm>
      </p:grpSpPr>
      <p:pic>
        <p:nvPicPr>
          <p:cNvPr id="4" name="Afbeelding 6"/>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677438" y="9147198"/>
            <a:ext cx="2382562" cy="50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nl-NL"/>
              <a:t>Titelstijl van model bewerken</a:t>
            </a:r>
          </a:p>
        </p:txBody>
      </p:sp>
      <p:sp>
        <p:nvSpPr>
          <p:cNvPr id="6" name="Tijdelijke aanduiding voor inhoud 2"/>
          <p:cNvSpPr>
            <a:spLocks noGrp="1"/>
          </p:cNvSpPr>
          <p:nvPr>
            <p:ph idx="1"/>
          </p:nvPr>
        </p:nvSpPr>
        <p:spPr>
          <a:xfrm>
            <a:off x="900000" y="2157046"/>
            <a:ext cx="11160000" cy="5762954"/>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ianummer 5"/>
          <p:cNvSpPr>
            <a:spLocks noGrp="1"/>
          </p:cNvSpPr>
          <p:nvPr>
            <p:ph type="sldNum" sz="quarter" idx="10"/>
          </p:nvPr>
        </p:nvSpPr>
        <p:spPr>
          <a:xfrm>
            <a:off x="4046084" y="9172347"/>
            <a:ext cx="627062" cy="519112"/>
          </a:xfrm>
          <a:prstGeom prst="rect">
            <a:avLst/>
          </a:prstGeom>
        </p:spPr>
        <p:txBody>
          <a:bodyPr/>
          <a:lstStyle>
            <a:lvl1pPr>
              <a:defRPr/>
            </a:lvl1pPr>
          </a:lstStyle>
          <a:p>
            <a:fld id="{2A504CAB-574E-5F4F-9159-E27A716A9038}" type="slidenum">
              <a:rPr lang="nl-NL" altLang="nl-NL"/>
              <a:pPr/>
              <a:t>‹nr.›</a:t>
            </a:fld>
            <a:endParaRPr lang="nl-NL" altLang="nl-NL"/>
          </a:p>
        </p:txBody>
      </p:sp>
      <p:sp>
        <p:nvSpPr>
          <p:cNvPr id="7" name="Tijdelijke aanduiding voor voettekst 4"/>
          <p:cNvSpPr>
            <a:spLocks noGrp="1"/>
          </p:cNvSpPr>
          <p:nvPr>
            <p:ph type="ftr" sz="quarter" idx="11"/>
          </p:nvPr>
        </p:nvSpPr>
        <p:spPr>
          <a:xfrm>
            <a:off x="4762046" y="9172347"/>
            <a:ext cx="2530800" cy="519112"/>
          </a:xfrm>
          <a:prstGeom prst="rect">
            <a:avLst/>
          </a:prstGeom>
        </p:spPr>
        <p:txBody>
          <a:bodyPr/>
          <a:lstStyle>
            <a:lvl1pPr>
              <a:defRPr/>
            </a:lvl1pPr>
          </a:lstStyle>
          <a:p>
            <a:pPr>
              <a:defRPr/>
            </a:pPr>
            <a:r>
              <a:rPr lang="nl-NL"/>
              <a:t>Powerpoint template</a:t>
            </a:r>
          </a:p>
        </p:txBody>
      </p:sp>
      <p:sp>
        <p:nvSpPr>
          <p:cNvPr id="8" name="Tijdelijke aanduiding voor datum 3"/>
          <p:cNvSpPr>
            <a:spLocks noGrp="1"/>
          </p:cNvSpPr>
          <p:nvPr>
            <p:ph type="dt" sz="half" idx="12"/>
          </p:nvPr>
        </p:nvSpPr>
        <p:spPr>
          <a:xfrm>
            <a:off x="7380000" y="9172347"/>
            <a:ext cx="922338" cy="519112"/>
          </a:xfrm>
          <a:prstGeom prst="rect">
            <a:avLst/>
          </a:prstGeom>
        </p:spPr>
        <p:txBody>
          <a:bodyPr/>
          <a:lstStyle>
            <a:lvl1pPr>
              <a:defRPr/>
            </a:lvl1pPr>
          </a:lstStyle>
          <a:p>
            <a:fld id="{4C70BFCD-0652-514D-9DB7-4DCBE1BFC73D}" type="datetime1">
              <a:rPr lang="nl-NL" altLang="nl-NL" smtClean="0"/>
              <a:pPr/>
              <a:t>2-11-2017</a:t>
            </a:fld>
            <a:endParaRPr lang="nl-NL" altLang="nl-NL"/>
          </a:p>
        </p:txBody>
      </p:sp>
    </p:spTree>
    <p:extLst>
      <p:ext uri="{BB962C8B-B14F-4D97-AF65-F5344CB8AC3E}">
        <p14:creationId xmlns:p14="http://schemas.microsoft.com/office/powerpoint/2010/main" val="1689205184"/>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L_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ctr">
              <a:defRPr/>
            </a:lvl1pPr>
          </a:lstStyle>
          <a:p>
            <a:r>
              <a:rPr lang="nl-NL" dirty="0"/>
              <a:t>Titelstijl van model bewerken</a:t>
            </a:r>
          </a:p>
        </p:txBody>
      </p:sp>
      <p:sp>
        <p:nvSpPr>
          <p:cNvPr id="5" name="Tijdelijke aanduiding voor dianummer 5"/>
          <p:cNvSpPr>
            <a:spLocks noGrp="1"/>
          </p:cNvSpPr>
          <p:nvPr>
            <p:ph type="sldNum" sz="quarter" idx="10"/>
          </p:nvPr>
        </p:nvSpPr>
        <p:spPr>
          <a:xfrm>
            <a:off x="4046084" y="9172347"/>
            <a:ext cx="627062" cy="519112"/>
          </a:xfrm>
          <a:prstGeom prst="rect">
            <a:avLst/>
          </a:prstGeom>
        </p:spPr>
        <p:txBody>
          <a:bodyPr/>
          <a:lstStyle>
            <a:lvl1pPr>
              <a:defRPr/>
            </a:lvl1pPr>
          </a:lstStyle>
          <a:p>
            <a:fld id="{2A504CAB-574E-5F4F-9159-E27A716A9038}" type="slidenum">
              <a:rPr lang="nl-NL" altLang="nl-NL"/>
              <a:pPr/>
              <a:t>‹nr.›</a:t>
            </a:fld>
            <a:endParaRPr lang="nl-NL" altLang="nl-NL"/>
          </a:p>
        </p:txBody>
      </p:sp>
      <p:sp>
        <p:nvSpPr>
          <p:cNvPr id="7" name="Tijdelijke aanduiding voor voettekst 4"/>
          <p:cNvSpPr>
            <a:spLocks noGrp="1"/>
          </p:cNvSpPr>
          <p:nvPr>
            <p:ph type="ftr" sz="quarter" idx="11"/>
          </p:nvPr>
        </p:nvSpPr>
        <p:spPr>
          <a:xfrm>
            <a:off x="4762046" y="9172347"/>
            <a:ext cx="2530800" cy="519112"/>
          </a:xfrm>
          <a:prstGeom prst="rect">
            <a:avLst/>
          </a:prstGeom>
        </p:spPr>
        <p:txBody>
          <a:bodyPr/>
          <a:lstStyle>
            <a:lvl1pPr>
              <a:defRPr/>
            </a:lvl1pPr>
          </a:lstStyle>
          <a:p>
            <a:pPr>
              <a:defRPr/>
            </a:pPr>
            <a:r>
              <a:rPr lang="nl-NL"/>
              <a:t>Powerpoint template</a:t>
            </a:r>
          </a:p>
        </p:txBody>
      </p:sp>
      <p:sp>
        <p:nvSpPr>
          <p:cNvPr id="8" name="Tijdelijke aanduiding voor datum 3"/>
          <p:cNvSpPr>
            <a:spLocks noGrp="1"/>
          </p:cNvSpPr>
          <p:nvPr>
            <p:ph type="dt" sz="half" idx="12"/>
          </p:nvPr>
        </p:nvSpPr>
        <p:spPr>
          <a:xfrm>
            <a:off x="7380000" y="9172347"/>
            <a:ext cx="922338" cy="519112"/>
          </a:xfrm>
          <a:prstGeom prst="rect">
            <a:avLst/>
          </a:prstGeom>
        </p:spPr>
        <p:txBody>
          <a:bodyPr/>
          <a:lstStyle>
            <a:lvl1pPr>
              <a:defRPr/>
            </a:lvl1pPr>
          </a:lstStyle>
          <a:p>
            <a:fld id="{46CB0545-8C00-A544-A88F-C33FBC7A7630}" type="datetime1">
              <a:rPr lang="nl-NL" altLang="nl-NL" smtClean="0"/>
              <a:pPr/>
              <a:t>2-11-2017</a:t>
            </a:fld>
            <a:endParaRPr lang="nl-NL" altLang="nl-NL"/>
          </a:p>
        </p:txBody>
      </p:sp>
      <p:sp>
        <p:nvSpPr>
          <p:cNvPr id="10" name="Tijdelijke aanduiding voor inhoud 3"/>
          <p:cNvSpPr>
            <a:spLocks noGrp="1"/>
          </p:cNvSpPr>
          <p:nvPr>
            <p:ph sz="half" idx="2"/>
          </p:nvPr>
        </p:nvSpPr>
        <p:spPr>
          <a:xfrm>
            <a:off x="900113" y="3352800"/>
            <a:ext cx="11160125" cy="5029200"/>
          </a:xfrm>
        </p:spPr>
        <p:txBody>
          <a:bodyPr/>
          <a:lstStyle>
            <a:lvl1pPr algn="l">
              <a:defRPr/>
            </a:lvl1pPr>
            <a:lvl2pPr algn="l">
              <a:defRPr/>
            </a:lvl2pPr>
            <a:lvl3pPr algn="l">
              <a:defRPr/>
            </a:lvl3pPr>
            <a:lvl4pPr algn="l">
              <a:defRPr/>
            </a:lvl4pPr>
            <a:lvl5pPr algn="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inhoud 2"/>
          <p:cNvSpPr>
            <a:spLocks noGrp="1"/>
          </p:cNvSpPr>
          <p:nvPr>
            <p:ph sz="half" idx="13"/>
          </p:nvPr>
        </p:nvSpPr>
        <p:spPr>
          <a:xfrm>
            <a:off x="900113" y="2157047"/>
            <a:ext cx="11160125" cy="973015"/>
          </a:xfrm>
        </p:spPr>
        <p:txBody>
          <a:bodyPr/>
          <a:lstStyle>
            <a:lvl1pPr algn="ctr">
              <a:defRPr/>
            </a:lvl1pPr>
            <a:lvl2pPr algn="ctr">
              <a:defRPr/>
            </a:lvl2pPr>
            <a:lvl3pPr algn="ctr">
              <a:defRPr/>
            </a:lvl3pPr>
            <a:lvl4pPr algn="ctr">
              <a:defRPr/>
            </a:lvl4pPr>
            <a:lvl5pPr algn="ctr">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11" name="Afbeelding 6"/>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677438" y="9147198"/>
            <a:ext cx="2382562" cy="50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5839439"/>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G_titel">
    <p:spTree>
      <p:nvGrpSpPr>
        <p:cNvPr id="1" name=""/>
        <p:cNvGrpSpPr/>
        <p:nvPr/>
      </p:nvGrpSpPr>
      <p:grpSpPr>
        <a:xfrm>
          <a:off x="0" y="0"/>
          <a:ext cx="0" cy="0"/>
          <a:chOff x="0" y="0"/>
          <a:chExt cx="0" cy="0"/>
        </a:xfrm>
      </p:grpSpPr>
      <p:pic>
        <p:nvPicPr>
          <p:cNvPr id="4" name="Afbeelding 6"/>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25692" y="9147198"/>
            <a:ext cx="2234308" cy="50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nl-NL"/>
              <a:t>Titelstijl van model bewerken</a:t>
            </a:r>
          </a:p>
        </p:txBody>
      </p:sp>
      <p:sp>
        <p:nvSpPr>
          <p:cNvPr id="6" name="Tijdelijke aanduiding voor inhoud 2"/>
          <p:cNvSpPr>
            <a:spLocks noGrp="1"/>
          </p:cNvSpPr>
          <p:nvPr>
            <p:ph idx="1"/>
          </p:nvPr>
        </p:nvSpPr>
        <p:spPr>
          <a:xfrm>
            <a:off x="900000" y="2157046"/>
            <a:ext cx="11160000" cy="5762954"/>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ianummer 5"/>
          <p:cNvSpPr>
            <a:spLocks noGrp="1"/>
          </p:cNvSpPr>
          <p:nvPr>
            <p:ph type="sldNum" sz="quarter" idx="10"/>
          </p:nvPr>
        </p:nvSpPr>
        <p:spPr>
          <a:xfrm>
            <a:off x="4046084" y="9175545"/>
            <a:ext cx="627062" cy="519112"/>
          </a:xfrm>
          <a:prstGeom prst="rect">
            <a:avLst/>
          </a:prstGeom>
        </p:spPr>
        <p:txBody>
          <a:bodyPr/>
          <a:lstStyle>
            <a:lvl1pPr>
              <a:defRPr/>
            </a:lvl1pPr>
          </a:lstStyle>
          <a:p>
            <a:fld id="{055FDDF3-67EE-D640-A0A7-3AC315FDA609}" type="slidenum">
              <a:rPr lang="nl-NL" altLang="nl-NL"/>
              <a:pPr/>
              <a:t>‹nr.›</a:t>
            </a:fld>
            <a:endParaRPr lang="nl-NL" altLang="nl-NL"/>
          </a:p>
        </p:txBody>
      </p:sp>
      <p:sp>
        <p:nvSpPr>
          <p:cNvPr id="7" name="Tijdelijke aanduiding voor voettekst 4"/>
          <p:cNvSpPr>
            <a:spLocks noGrp="1"/>
          </p:cNvSpPr>
          <p:nvPr>
            <p:ph type="ftr" sz="quarter" idx="11"/>
          </p:nvPr>
        </p:nvSpPr>
        <p:spPr>
          <a:xfrm>
            <a:off x="4762046" y="9175545"/>
            <a:ext cx="2530800" cy="519112"/>
          </a:xfrm>
          <a:prstGeom prst="rect">
            <a:avLst/>
          </a:prstGeom>
        </p:spPr>
        <p:txBody>
          <a:bodyPr/>
          <a:lstStyle>
            <a:lvl1pPr>
              <a:defRPr/>
            </a:lvl1pPr>
          </a:lstStyle>
          <a:p>
            <a:pPr>
              <a:defRPr/>
            </a:pPr>
            <a:r>
              <a:rPr lang="nl-NL"/>
              <a:t>Powerpoint template</a:t>
            </a:r>
          </a:p>
        </p:txBody>
      </p:sp>
      <p:sp>
        <p:nvSpPr>
          <p:cNvPr id="8" name="Tijdelijke aanduiding voor datum 3"/>
          <p:cNvSpPr>
            <a:spLocks noGrp="1"/>
          </p:cNvSpPr>
          <p:nvPr>
            <p:ph type="dt" sz="half" idx="12"/>
          </p:nvPr>
        </p:nvSpPr>
        <p:spPr>
          <a:xfrm>
            <a:off x="7380000" y="9175545"/>
            <a:ext cx="922338" cy="519112"/>
          </a:xfrm>
          <a:prstGeom prst="rect">
            <a:avLst/>
          </a:prstGeom>
        </p:spPr>
        <p:txBody>
          <a:bodyPr/>
          <a:lstStyle>
            <a:lvl1pPr>
              <a:defRPr/>
            </a:lvl1pPr>
          </a:lstStyle>
          <a:p>
            <a:fld id="{98F94D7E-F237-6D4A-B01C-0BC3B0DEBA43}" type="datetime1">
              <a:rPr lang="nl-NL" altLang="nl-NL" smtClean="0"/>
              <a:pPr/>
              <a:t>2-11-2017</a:t>
            </a:fld>
            <a:endParaRPr lang="nl-NL" altLang="nl-NL"/>
          </a:p>
        </p:txBody>
      </p:sp>
    </p:spTree>
    <p:extLst>
      <p:ext uri="{BB962C8B-B14F-4D97-AF65-F5344CB8AC3E}">
        <p14:creationId xmlns:p14="http://schemas.microsoft.com/office/powerpoint/2010/main" val="737714148"/>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G_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ctr">
              <a:defRPr/>
            </a:lvl1pPr>
          </a:lstStyle>
          <a:p>
            <a:r>
              <a:rPr lang="nl-NL" dirty="0"/>
              <a:t>Titelstijl van model bewerken</a:t>
            </a:r>
          </a:p>
        </p:txBody>
      </p:sp>
      <p:sp>
        <p:nvSpPr>
          <p:cNvPr id="5" name="Tijdelijke aanduiding voor dianummer 5"/>
          <p:cNvSpPr>
            <a:spLocks noGrp="1"/>
          </p:cNvSpPr>
          <p:nvPr>
            <p:ph type="sldNum" sz="quarter" idx="10"/>
          </p:nvPr>
        </p:nvSpPr>
        <p:spPr>
          <a:xfrm>
            <a:off x="4046084" y="9172347"/>
            <a:ext cx="627062" cy="519112"/>
          </a:xfrm>
          <a:prstGeom prst="rect">
            <a:avLst/>
          </a:prstGeom>
        </p:spPr>
        <p:txBody>
          <a:bodyPr/>
          <a:lstStyle>
            <a:lvl1pPr>
              <a:defRPr/>
            </a:lvl1pPr>
          </a:lstStyle>
          <a:p>
            <a:fld id="{2A504CAB-574E-5F4F-9159-E27A716A9038}" type="slidenum">
              <a:rPr lang="nl-NL" altLang="nl-NL"/>
              <a:pPr/>
              <a:t>‹nr.›</a:t>
            </a:fld>
            <a:endParaRPr lang="nl-NL" altLang="nl-NL"/>
          </a:p>
        </p:txBody>
      </p:sp>
      <p:sp>
        <p:nvSpPr>
          <p:cNvPr id="7" name="Tijdelijke aanduiding voor voettekst 4"/>
          <p:cNvSpPr>
            <a:spLocks noGrp="1"/>
          </p:cNvSpPr>
          <p:nvPr>
            <p:ph type="ftr" sz="quarter" idx="11"/>
          </p:nvPr>
        </p:nvSpPr>
        <p:spPr>
          <a:xfrm>
            <a:off x="4762046" y="9172347"/>
            <a:ext cx="2530800" cy="518400"/>
          </a:xfrm>
          <a:prstGeom prst="rect">
            <a:avLst/>
          </a:prstGeom>
        </p:spPr>
        <p:txBody>
          <a:bodyPr/>
          <a:lstStyle>
            <a:lvl1pPr>
              <a:defRPr/>
            </a:lvl1pPr>
          </a:lstStyle>
          <a:p>
            <a:pPr>
              <a:defRPr/>
            </a:pPr>
            <a:r>
              <a:rPr lang="nl-NL"/>
              <a:t>Powerpoint template</a:t>
            </a:r>
          </a:p>
        </p:txBody>
      </p:sp>
      <p:sp>
        <p:nvSpPr>
          <p:cNvPr id="8" name="Tijdelijke aanduiding voor datum 3"/>
          <p:cNvSpPr>
            <a:spLocks noGrp="1"/>
          </p:cNvSpPr>
          <p:nvPr>
            <p:ph type="dt" sz="half" idx="12"/>
          </p:nvPr>
        </p:nvSpPr>
        <p:spPr>
          <a:xfrm>
            <a:off x="7380000" y="9172347"/>
            <a:ext cx="922338" cy="519112"/>
          </a:xfrm>
          <a:prstGeom prst="rect">
            <a:avLst/>
          </a:prstGeom>
        </p:spPr>
        <p:txBody>
          <a:bodyPr/>
          <a:lstStyle>
            <a:lvl1pPr>
              <a:defRPr/>
            </a:lvl1pPr>
          </a:lstStyle>
          <a:p>
            <a:fld id="{F1AF568A-CC5B-A143-99CE-FD1A1EA55BBF}" type="datetime1">
              <a:rPr lang="nl-NL" altLang="nl-NL" smtClean="0"/>
              <a:pPr/>
              <a:t>2-11-2017</a:t>
            </a:fld>
            <a:endParaRPr lang="nl-NL" altLang="nl-NL"/>
          </a:p>
        </p:txBody>
      </p:sp>
      <p:sp>
        <p:nvSpPr>
          <p:cNvPr id="10" name="Tijdelijke aanduiding voor inhoud 3"/>
          <p:cNvSpPr>
            <a:spLocks noGrp="1"/>
          </p:cNvSpPr>
          <p:nvPr>
            <p:ph sz="half" idx="2"/>
          </p:nvPr>
        </p:nvSpPr>
        <p:spPr>
          <a:xfrm>
            <a:off x="900113" y="3352800"/>
            <a:ext cx="11160125" cy="5029200"/>
          </a:xfrm>
        </p:spPr>
        <p:txBody>
          <a:bodyPr/>
          <a:lstStyle>
            <a:lvl1pPr algn="l">
              <a:defRPr/>
            </a:lvl1pPr>
            <a:lvl2pPr algn="l">
              <a:defRPr/>
            </a:lvl2pPr>
            <a:lvl3pPr algn="l">
              <a:defRPr/>
            </a:lvl3pPr>
            <a:lvl4pPr algn="l">
              <a:defRPr/>
            </a:lvl4pPr>
            <a:lvl5pPr algn="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inhoud 2"/>
          <p:cNvSpPr>
            <a:spLocks noGrp="1"/>
          </p:cNvSpPr>
          <p:nvPr>
            <p:ph sz="half" idx="13"/>
          </p:nvPr>
        </p:nvSpPr>
        <p:spPr>
          <a:xfrm>
            <a:off x="900113" y="2157047"/>
            <a:ext cx="11160125" cy="973015"/>
          </a:xfrm>
        </p:spPr>
        <p:txBody>
          <a:bodyPr/>
          <a:lstStyle>
            <a:lvl1pPr algn="ctr">
              <a:defRPr/>
            </a:lvl1pPr>
            <a:lvl2pPr algn="ctr">
              <a:defRPr/>
            </a:lvl2pPr>
            <a:lvl3pPr algn="ctr">
              <a:defRPr/>
            </a:lvl3pPr>
            <a:lvl4pPr algn="ctr">
              <a:defRPr/>
            </a:lvl4pPr>
            <a:lvl5pPr algn="ctr">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11" name="Afbeelding 6"/>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25692" y="9147198"/>
            <a:ext cx="2234308" cy="50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4633040"/>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bi_NL_titel">
    <p:spTree>
      <p:nvGrpSpPr>
        <p:cNvPr id="1" name=""/>
        <p:cNvGrpSpPr/>
        <p:nvPr/>
      </p:nvGrpSpPr>
      <p:grpSpPr>
        <a:xfrm>
          <a:off x="0" y="0"/>
          <a:ext cx="0" cy="0"/>
          <a:chOff x="0" y="0"/>
          <a:chExt cx="0" cy="0"/>
        </a:xfrm>
      </p:grpSpPr>
      <p:pic>
        <p:nvPicPr>
          <p:cNvPr id="4" name="Afbeelding 6"/>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801033" y="9147198"/>
            <a:ext cx="3258967" cy="50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nl-NL"/>
              <a:t>Titelstijl van model bewerken</a:t>
            </a:r>
          </a:p>
        </p:txBody>
      </p:sp>
      <p:sp>
        <p:nvSpPr>
          <p:cNvPr id="6" name="Tijdelijke aanduiding voor inhoud 2"/>
          <p:cNvSpPr>
            <a:spLocks noGrp="1"/>
          </p:cNvSpPr>
          <p:nvPr>
            <p:ph idx="1"/>
          </p:nvPr>
        </p:nvSpPr>
        <p:spPr>
          <a:xfrm>
            <a:off x="900000" y="2157046"/>
            <a:ext cx="11160000" cy="5762954"/>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ianummer 5"/>
          <p:cNvSpPr>
            <a:spLocks noGrp="1"/>
          </p:cNvSpPr>
          <p:nvPr>
            <p:ph type="sldNum" sz="quarter" idx="10"/>
          </p:nvPr>
        </p:nvSpPr>
        <p:spPr>
          <a:xfrm>
            <a:off x="4046084" y="9172347"/>
            <a:ext cx="627062" cy="519112"/>
          </a:xfrm>
          <a:prstGeom prst="rect">
            <a:avLst/>
          </a:prstGeom>
        </p:spPr>
        <p:txBody>
          <a:bodyPr/>
          <a:lstStyle>
            <a:lvl1pPr>
              <a:defRPr/>
            </a:lvl1pPr>
          </a:lstStyle>
          <a:p>
            <a:fld id="{853C2B74-C506-CB4C-8E5B-6FA56F1A842F}" type="slidenum">
              <a:rPr lang="nl-NL" altLang="nl-NL"/>
              <a:pPr/>
              <a:t>‹nr.›</a:t>
            </a:fld>
            <a:endParaRPr lang="nl-NL" altLang="nl-NL"/>
          </a:p>
        </p:txBody>
      </p:sp>
      <p:sp>
        <p:nvSpPr>
          <p:cNvPr id="7" name="Tijdelijke aanduiding voor voettekst 4"/>
          <p:cNvSpPr>
            <a:spLocks noGrp="1"/>
          </p:cNvSpPr>
          <p:nvPr>
            <p:ph type="ftr" sz="quarter" idx="11"/>
          </p:nvPr>
        </p:nvSpPr>
        <p:spPr>
          <a:xfrm>
            <a:off x="4762800" y="9172347"/>
            <a:ext cx="2530800" cy="519112"/>
          </a:xfrm>
          <a:prstGeom prst="rect">
            <a:avLst/>
          </a:prstGeom>
        </p:spPr>
        <p:txBody>
          <a:bodyPr/>
          <a:lstStyle>
            <a:lvl1pPr>
              <a:defRPr/>
            </a:lvl1pPr>
          </a:lstStyle>
          <a:p>
            <a:pPr>
              <a:defRPr/>
            </a:pPr>
            <a:r>
              <a:rPr lang="nl-NL"/>
              <a:t>Powerpoint template</a:t>
            </a:r>
          </a:p>
        </p:txBody>
      </p:sp>
      <p:sp>
        <p:nvSpPr>
          <p:cNvPr id="8" name="Tijdelijke aanduiding voor datum 3"/>
          <p:cNvSpPr>
            <a:spLocks noGrp="1"/>
          </p:cNvSpPr>
          <p:nvPr>
            <p:ph type="dt" sz="half" idx="12"/>
          </p:nvPr>
        </p:nvSpPr>
        <p:spPr>
          <a:xfrm>
            <a:off x="7380000" y="9172347"/>
            <a:ext cx="922338" cy="519112"/>
          </a:xfrm>
          <a:prstGeom prst="rect">
            <a:avLst/>
          </a:prstGeom>
        </p:spPr>
        <p:txBody>
          <a:bodyPr/>
          <a:lstStyle>
            <a:lvl1pPr>
              <a:defRPr/>
            </a:lvl1pPr>
          </a:lstStyle>
          <a:p>
            <a:fld id="{2F16CF90-EC29-5643-A08A-299EE863C059}" type="datetime1">
              <a:rPr lang="nl-NL" altLang="nl-NL" smtClean="0"/>
              <a:pPr/>
              <a:t>2-11-2017</a:t>
            </a:fld>
            <a:endParaRPr lang="nl-NL" altLang="nl-NL"/>
          </a:p>
        </p:txBody>
      </p:sp>
    </p:spTree>
    <p:extLst>
      <p:ext uri="{BB962C8B-B14F-4D97-AF65-F5344CB8AC3E}">
        <p14:creationId xmlns:p14="http://schemas.microsoft.com/office/powerpoint/2010/main" val="1338591305"/>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bi_NL_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ctr">
              <a:defRPr/>
            </a:lvl1pPr>
          </a:lstStyle>
          <a:p>
            <a:r>
              <a:rPr lang="nl-NL" dirty="0"/>
              <a:t>Titelstijl van model bewerken</a:t>
            </a:r>
          </a:p>
        </p:txBody>
      </p:sp>
      <p:sp>
        <p:nvSpPr>
          <p:cNvPr id="5" name="Tijdelijke aanduiding voor dianummer 5"/>
          <p:cNvSpPr>
            <a:spLocks noGrp="1"/>
          </p:cNvSpPr>
          <p:nvPr>
            <p:ph type="sldNum" sz="quarter" idx="10"/>
          </p:nvPr>
        </p:nvSpPr>
        <p:spPr>
          <a:xfrm>
            <a:off x="4046084" y="9172347"/>
            <a:ext cx="627062" cy="519112"/>
          </a:xfrm>
          <a:prstGeom prst="rect">
            <a:avLst/>
          </a:prstGeom>
        </p:spPr>
        <p:txBody>
          <a:bodyPr/>
          <a:lstStyle>
            <a:lvl1pPr>
              <a:defRPr/>
            </a:lvl1pPr>
          </a:lstStyle>
          <a:p>
            <a:fld id="{2A504CAB-574E-5F4F-9159-E27A716A9038}" type="slidenum">
              <a:rPr lang="nl-NL" altLang="nl-NL"/>
              <a:pPr/>
              <a:t>‹nr.›</a:t>
            </a:fld>
            <a:endParaRPr lang="nl-NL" altLang="nl-NL"/>
          </a:p>
        </p:txBody>
      </p:sp>
      <p:sp>
        <p:nvSpPr>
          <p:cNvPr id="7" name="Tijdelijke aanduiding voor voettekst 4"/>
          <p:cNvSpPr>
            <a:spLocks noGrp="1"/>
          </p:cNvSpPr>
          <p:nvPr>
            <p:ph type="ftr" sz="quarter" idx="11"/>
          </p:nvPr>
        </p:nvSpPr>
        <p:spPr>
          <a:xfrm>
            <a:off x="4762046" y="9172347"/>
            <a:ext cx="2530800" cy="519112"/>
          </a:xfrm>
          <a:prstGeom prst="rect">
            <a:avLst/>
          </a:prstGeom>
        </p:spPr>
        <p:txBody>
          <a:bodyPr/>
          <a:lstStyle>
            <a:lvl1pPr>
              <a:defRPr/>
            </a:lvl1pPr>
          </a:lstStyle>
          <a:p>
            <a:pPr>
              <a:defRPr/>
            </a:pPr>
            <a:r>
              <a:rPr lang="nl-NL"/>
              <a:t>Powerpoint template</a:t>
            </a:r>
          </a:p>
        </p:txBody>
      </p:sp>
      <p:sp>
        <p:nvSpPr>
          <p:cNvPr id="8" name="Tijdelijke aanduiding voor datum 3"/>
          <p:cNvSpPr>
            <a:spLocks noGrp="1"/>
          </p:cNvSpPr>
          <p:nvPr>
            <p:ph type="dt" sz="half" idx="12"/>
          </p:nvPr>
        </p:nvSpPr>
        <p:spPr>
          <a:xfrm>
            <a:off x="7380000" y="9172347"/>
            <a:ext cx="922338" cy="519112"/>
          </a:xfrm>
          <a:prstGeom prst="rect">
            <a:avLst/>
          </a:prstGeom>
        </p:spPr>
        <p:txBody>
          <a:bodyPr/>
          <a:lstStyle>
            <a:lvl1pPr>
              <a:defRPr/>
            </a:lvl1pPr>
          </a:lstStyle>
          <a:p>
            <a:fld id="{84516684-1511-F141-8022-D870829764D0}" type="datetime1">
              <a:rPr lang="nl-NL" altLang="nl-NL" smtClean="0"/>
              <a:pPr/>
              <a:t>2-11-2017</a:t>
            </a:fld>
            <a:endParaRPr lang="nl-NL" altLang="nl-NL"/>
          </a:p>
        </p:txBody>
      </p:sp>
      <p:sp>
        <p:nvSpPr>
          <p:cNvPr id="10" name="Tijdelijke aanduiding voor inhoud 3"/>
          <p:cNvSpPr>
            <a:spLocks noGrp="1"/>
          </p:cNvSpPr>
          <p:nvPr>
            <p:ph sz="half" idx="2"/>
          </p:nvPr>
        </p:nvSpPr>
        <p:spPr>
          <a:xfrm>
            <a:off x="900113" y="3352800"/>
            <a:ext cx="11160125" cy="5029200"/>
          </a:xfrm>
        </p:spPr>
        <p:txBody>
          <a:bodyPr/>
          <a:lstStyle>
            <a:lvl1pPr algn="l">
              <a:defRPr/>
            </a:lvl1pPr>
            <a:lvl2pPr algn="l">
              <a:defRPr/>
            </a:lvl2pPr>
            <a:lvl3pPr algn="l">
              <a:defRPr/>
            </a:lvl3pPr>
            <a:lvl4pPr algn="l">
              <a:defRPr/>
            </a:lvl4pPr>
            <a:lvl5pPr algn="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inhoud 2"/>
          <p:cNvSpPr>
            <a:spLocks noGrp="1"/>
          </p:cNvSpPr>
          <p:nvPr>
            <p:ph sz="half" idx="13"/>
          </p:nvPr>
        </p:nvSpPr>
        <p:spPr>
          <a:xfrm>
            <a:off x="900113" y="2157047"/>
            <a:ext cx="11160125" cy="973015"/>
          </a:xfrm>
        </p:spPr>
        <p:txBody>
          <a:bodyPr/>
          <a:lstStyle>
            <a:lvl1pPr algn="ctr">
              <a:defRPr/>
            </a:lvl1pPr>
            <a:lvl2pPr algn="ctr">
              <a:defRPr/>
            </a:lvl2pPr>
            <a:lvl3pPr algn="ctr">
              <a:defRPr/>
            </a:lvl3pPr>
            <a:lvl4pPr algn="ctr">
              <a:defRPr/>
            </a:lvl4pPr>
            <a:lvl5pPr algn="ctr">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11" name="Afbeelding 6"/>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801033" y="9147198"/>
            <a:ext cx="3258967" cy="50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9585301"/>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bi_ENG_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6" name="Tijdelijke aanduiding voor inhoud 2"/>
          <p:cNvSpPr>
            <a:spLocks noGrp="1"/>
          </p:cNvSpPr>
          <p:nvPr>
            <p:ph idx="1"/>
          </p:nvPr>
        </p:nvSpPr>
        <p:spPr>
          <a:xfrm>
            <a:off x="900000" y="2157046"/>
            <a:ext cx="11160000" cy="5762954"/>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ianummer 5"/>
          <p:cNvSpPr>
            <a:spLocks noGrp="1"/>
          </p:cNvSpPr>
          <p:nvPr>
            <p:ph type="sldNum" sz="quarter" idx="10"/>
          </p:nvPr>
        </p:nvSpPr>
        <p:spPr>
          <a:xfrm>
            <a:off x="4046084" y="9172347"/>
            <a:ext cx="627062" cy="519112"/>
          </a:xfrm>
          <a:prstGeom prst="rect">
            <a:avLst/>
          </a:prstGeom>
        </p:spPr>
        <p:txBody>
          <a:bodyPr/>
          <a:lstStyle>
            <a:lvl1pPr>
              <a:defRPr/>
            </a:lvl1pPr>
          </a:lstStyle>
          <a:p>
            <a:fld id="{853C2B74-C506-CB4C-8E5B-6FA56F1A842F}" type="slidenum">
              <a:rPr lang="nl-NL" altLang="nl-NL"/>
              <a:pPr/>
              <a:t>‹nr.›</a:t>
            </a:fld>
            <a:endParaRPr lang="nl-NL" altLang="nl-NL"/>
          </a:p>
        </p:txBody>
      </p:sp>
      <p:sp>
        <p:nvSpPr>
          <p:cNvPr id="7" name="Tijdelijke aanduiding voor voettekst 4"/>
          <p:cNvSpPr>
            <a:spLocks noGrp="1"/>
          </p:cNvSpPr>
          <p:nvPr>
            <p:ph type="ftr" sz="quarter" idx="11"/>
          </p:nvPr>
        </p:nvSpPr>
        <p:spPr>
          <a:xfrm>
            <a:off x="4762046" y="9172347"/>
            <a:ext cx="2530800" cy="519112"/>
          </a:xfrm>
          <a:prstGeom prst="rect">
            <a:avLst/>
          </a:prstGeom>
        </p:spPr>
        <p:txBody>
          <a:bodyPr/>
          <a:lstStyle>
            <a:lvl1pPr>
              <a:defRPr/>
            </a:lvl1pPr>
          </a:lstStyle>
          <a:p>
            <a:pPr>
              <a:defRPr/>
            </a:pPr>
            <a:r>
              <a:rPr lang="nl-NL"/>
              <a:t>Powerpoint template</a:t>
            </a:r>
          </a:p>
        </p:txBody>
      </p:sp>
      <p:sp>
        <p:nvSpPr>
          <p:cNvPr id="8" name="Tijdelijke aanduiding voor datum 3"/>
          <p:cNvSpPr>
            <a:spLocks noGrp="1"/>
          </p:cNvSpPr>
          <p:nvPr>
            <p:ph type="dt" sz="half" idx="12"/>
          </p:nvPr>
        </p:nvSpPr>
        <p:spPr>
          <a:xfrm>
            <a:off x="7380000" y="9172347"/>
            <a:ext cx="922338" cy="519112"/>
          </a:xfrm>
          <a:prstGeom prst="rect">
            <a:avLst/>
          </a:prstGeom>
        </p:spPr>
        <p:txBody>
          <a:bodyPr/>
          <a:lstStyle>
            <a:lvl1pPr>
              <a:defRPr/>
            </a:lvl1pPr>
          </a:lstStyle>
          <a:p>
            <a:fld id="{2F16CF90-EC29-5643-A08A-299EE863C059}" type="datetime1">
              <a:rPr lang="nl-NL" altLang="nl-NL" smtClean="0"/>
              <a:pPr/>
              <a:t>2-11-2017</a:t>
            </a:fld>
            <a:endParaRPr lang="nl-NL" altLang="nl-NL"/>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882414" y="9147198"/>
            <a:ext cx="3176701" cy="507600"/>
          </a:xfrm>
          <a:prstGeom prst="rect">
            <a:avLst/>
          </a:prstGeom>
        </p:spPr>
      </p:pic>
    </p:spTree>
    <p:extLst>
      <p:ext uri="{BB962C8B-B14F-4D97-AF65-F5344CB8AC3E}">
        <p14:creationId xmlns:p14="http://schemas.microsoft.com/office/powerpoint/2010/main" val="76245808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G_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inhoud 2"/>
          <p:cNvSpPr>
            <a:spLocks noGrp="1"/>
          </p:cNvSpPr>
          <p:nvPr>
            <p:ph idx="1"/>
          </p:nvPr>
        </p:nvSpPr>
        <p:spPr>
          <a:xfrm>
            <a:off x="900000" y="1799999"/>
            <a:ext cx="11160000" cy="7020000"/>
          </a:xfrm>
        </p:spPr>
        <p:txBody>
          <a:bodyPr>
            <a:normAutofit/>
          </a:bodyPr>
          <a:lstStyle>
            <a:lvl1pPr marL="0" indent="0">
              <a:buFontTx/>
              <a:buNone/>
              <a:defRPr/>
            </a:lvl1pPr>
            <a:lvl2pPr marL="796500" indent="-342900">
              <a:buFont typeface="Arial" charset="0"/>
              <a:buChar char="•"/>
              <a:defRPr/>
            </a:lvl2pPr>
            <a:lvl3pPr marL="1257300" indent="-342900">
              <a:buFont typeface="Arial" charset="0"/>
              <a:buChar char="•"/>
              <a:defRPr/>
            </a:lvl3pPr>
            <a:lvl4pPr marL="1653750" indent="-285750">
              <a:buFont typeface="Arial" charset="0"/>
              <a:buChar char="•"/>
              <a:defRPr/>
            </a:lvl4pPr>
            <a:lvl5pPr marL="2114550" indent="-285750">
              <a:buFont typeface="Arial" charset="0"/>
              <a:buChar char="•"/>
              <a:defRPr/>
            </a:lvl5pPr>
          </a:lstStyle>
          <a:p>
            <a:pPr lvl="0"/>
            <a:r>
              <a:rPr lang="nl-NL" altLang="nl-NL"/>
              <a:t>Tekststijl van het model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nl-NL" altLang="nl-NL" dirty="0"/>
          </a:p>
        </p:txBody>
      </p:sp>
      <p:sp>
        <p:nvSpPr>
          <p:cNvPr id="5" name="Tijdelijke aanduiding voor dianummer 5"/>
          <p:cNvSpPr>
            <a:spLocks noGrp="1"/>
          </p:cNvSpPr>
          <p:nvPr>
            <p:ph type="sldNum" sz="quarter" idx="10"/>
          </p:nvPr>
        </p:nvSpPr>
        <p:spPr/>
        <p:txBody>
          <a:bodyPr/>
          <a:lstStyle>
            <a:lvl1pPr>
              <a:defRPr/>
            </a:lvl1pPr>
          </a:lstStyle>
          <a:p>
            <a:fld id="{9086F204-EE71-294A-9EFB-2A6023F11312}" type="slidenum">
              <a:rPr lang="nl-NL" altLang="nl-NL"/>
              <a:pPr/>
              <a:t>‹nr.›</a:t>
            </a:fld>
            <a:endParaRPr lang="nl-NL" altLang="nl-NL"/>
          </a:p>
        </p:txBody>
      </p:sp>
      <p:sp>
        <p:nvSpPr>
          <p:cNvPr id="7" name="Tijdelijke aanduiding voor voettekst 4"/>
          <p:cNvSpPr>
            <a:spLocks noGrp="1"/>
          </p:cNvSpPr>
          <p:nvPr>
            <p:ph type="ftr" sz="quarter" idx="11"/>
          </p:nvPr>
        </p:nvSpPr>
        <p:spPr/>
        <p:txBody>
          <a:bodyPr/>
          <a:lstStyle>
            <a:lvl1pPr>
              <a:defRPr/>
            </a:lvl1pPr>
          </a:lstStyle>
          <a:p>
            <a:pPr>
              <a:defRPr/>
            </a:pPr>
            <a:r>
              <a:rPr lang="nl-NL"/>
              <a:t>Powerpoint template</a:t>
            </a:r>
          </a:p>
        </p:txBody>
      </p:sp>
      <p:sp>
        <p:nvSpPr>
          <p:cNvPr id="8" name="Tijdelijke aanduiding voor datum 3"/>
          <p:cNvSpPr>
            <a:spLocks noGrp="1"/>
          </p:cNvSpPr>
          <p:nvPr>
            <p:ph type="dt" sz="half" idx="12"/>
          </p:nvPr>
        </p:nvSpPr>
        <p:spPr/>
        <p:txBody>
          <a:bodyPr/>
          <a:lstStyle>
            <a:lvl1pPr>
              <a:defRPr/>
            </a:lvl1pPr>
          </a:lstStyle>
          <a:p>
            <a:fld id="{418C17E9-359A-1148-9DEA-7F27ED0F3E46}" type="datetime1">
              <a:rPr lang="nl-NL" altLang="nl-NL" smtClean="0"/>
              <a:pPr/>
              <a:t>2-11-2017</a:t>
            </a:fld>
            <a:endParaRPr lang="nl-NL" altLang="nl-NL"/>
          </a:p>
        </p:txBody>
      </p:sp>
      <p:pic>
        <p:nvPicPr>
          <p:cNvPr id="13"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9830477" y="9147198"/>
            <a:ext cx="2229523" cy="50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4247385"/>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bi_ENG_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ctr">
              <a:defRPr/>
            </a:lvl1pPr>
          </a:lstStyle>
          <a:p>
            <a:r>
              <a:rPr lang="nl-NL" dirty="0"/>
              <a:t>Titelstijl van model bewerken</a:t>
            </a:r>
          </a:p>
        </p:txBody>
      </p:sp>
      <p:sp>
        <p:nvSpPr>
          <p:cNvPr id="5" name="Tijdelijke aanduiding voor dianummer 5"/>
          <p:cNvSpPr>
            <a:spLocks noGrp="1"/>
          </p:cNvSpPr>
          <p:nvPr>
            <p:ph type="sldNum" sz="quarter" idx="10"/>
          </p:nvPr>
        </p:nvSpPr>
        <p:spPr>
          <a:xfrm>
            <a:off x="4046084" y="9172347"/>
            <a:ext cx="627062" cy="519112"/>
          </a:xfrm>
          <a:prstGeom prst="rect">
            <a:avLst/>
          </a:prstGeom>
        </p:spPr>
        <p:txBody>
          <a:bodyPr/>
          <a:lstStyle>
            <a:lvl1pPr>
              <a:defRPr/>
            </a:lvl1pPr>
          </a:lstStyle>
          <a:p>
            <a:fld id="{2A504CAB-574E-5F4F-9159-E27A716A9038}" type="slidenum">
              <a:rPr lang="nl-NL" altLang="nl-NL"/>
              <a:pPr/>
              <a:t>‹nr.›</a:t>
            </a:fld>
            <a:endParaRPr lang="nl-NL" altLang="nl-NL"/>
          </a:p>
        </p:txBody>
      </p:sp>
      <p:sp>
        <p:nvSpPr>
          <p:cNvPr id="7" name="Tijdelijke aanduiding voor voettekst 4"/>
          <p:cNvSpPr>
            <a:spLocks noGrp="1"/>
          </p:cNvSpPr>
          <p:nvPr>
            <p:ph type="ftr" sz="quarter" idx="11"/>
          </p:nvPr>
        </p:nvSpPr>
        <p:spPr>
          <a:xfrm>
            <a:off x="4762800" y="9172347"/>
            <a:ext cx="2530800" cy="519112"/>
          </a:xfrm>
          <a:prstGeom prst="rect">
            <a:avLst/>
          </a:prstGeom>
        </p:spPr>
        <p:txBody>
          <a:bodyPr/>
          <a:lstStyle>
            <a:lvl1pPr>
              <a:defRPr/>
            </a:lvl1pPr>
          </a:lstStyle>
          <a:p>
            <a:pPr>
              <a:defRPr/>
            </a:pPr>
            <a:r>
              <a:rPr lang="nl-NL"/>
              <a:t>Powerpoint template</a:t>
            </a:r>
          </a:p>
        </p:txBody>
      </p:sp>
      <p:sp>
        <p:nvSpPr>
          <p:cNvPr id="8" name="Tijdelijke aanduiding voor datum 3"/>
          <p:cNvSpPr>
            <a:spLocks noGrp="1"/>
          </p:cNvSpPr>
          <p:nvPr>
            <p:ph type="dt" sz="half" idx="12"/>
          </p:nvPr>
        </p:nvSpPr>
        <p:spPr>
          <a:xfrm>
            <a:off x="7380000" y="9172347"/>
            <a:ext cx="922338" cy="519112"/>
          </a:xfrm>
          <a:prstGeom prst="rect">
            <a:avLst/>
          </a:prstGeom>
        </p:spPr>
        <p:txBody>
          <a:bodyPr/>
          <a:lstStyle>
            <a:lvl1pPr>
              <a:defRPr/>
            </a:lvl1pPr>
          </a:lstStyle>
          <a:p>
            <a:fld id="{84516684-1511-F141-8022-D870829764D0}" type="datetime1">
              <a:rPr lang="nl-NL" altLang="nl-NL" smtClean="0"/>
              <a:pPr/>
              <a:t>2-11-2017</a:t>
            </a:fld>
            <a:endParaRPr lang="nl-NL" altLang="nl-NL"/>
          </a:p>
        </p:txBody>
      </p:sp>
      <p:sp>
        <p:nvSpPr>
          <p:cNvPr id="10" name="Tijdelijke aanduiding voor inhoud 3"/>
          <p:cNvSpPr>
            <a:spLocks noGrp="1"/>
          </p:cNvSpPr>
          <p:nvPr>
            <p:ph sz="half" idx="2"/>
          </p:nvPr>
        </p:nvSpPr>
        <p:spPr>
          <a:xfrm>
            <a:off x="900113" y="3352800"/>
            <a:ext cx="11160125" cy="5029200"/>
          </a:xfrm>
        </p:spPr>
        <p:txBody>
          <a:bodyPr/>
          <a:lstStyle>
            <a:lvl1pPr algn="l">
              <a:defRPr/>
            </a:lvl1pPr>
            <a:lvl2pPr algn="l">
              <a:defRPr/>
            </a:lvl2pPr>
            <a:lvl3pPr algn="l">
              <a:defRPr/>
            </a:lvl3pPr>
            <a:lvl4pPr algn="l">
              <a:defRPr/>
            </a:lvl4pPr>
            <a:lvl5pPr algn="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inhoud 2"/>
          <p:cNvSpPr>
            <a:spLocks noGrp="1"/>
          </p:cNvSpPr>
          <p:nvPr>
            <p:ph sz="half" idx="13"/>
          </p:nvPr>
        </p:nvSpPr>
        <p:spPr>
          <a:xfrm>
            <a:off x="900113" y="2157047"/>
            <a:ext cx="11160125" cy="973015"/>
          </a:xfrm>
        </p:spPr>
        <p:txBody>
          <a:bodyPr/>
          <a:lstStyle>
            <a:lvl1pPr algn="ctr">
              <a:defRPr/>
            </a:lvl1pPr>
            <a:lvl2pPr algn="ctr">
              <a:defRPr/>
            </a:lvl2pPr>
            <a:lvl3pPr algn="ctr">
              <a:defRPr/>
            </a:lvl3pPr>
            <a:lvl4pPr algn="ctr">
              <a:defRPr/>
            </a:lvl4pPr>
            <a:lvl5pPr algn="ctr">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12" name="Afbeelding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882414" y="9147198"/>
            <a:ext cx="3176701" cy="507600"/>
          </a:xfrm>
          <a:prstGeom prst="rect">
            <a:avLst/>
          </a:prstGeom>
        </p:spPr>
      </p:pic>
    </p:spTree>
    <p:extLst>
      <p:ext uri="{BB962C8B-B14F-4D97-AF65-F5344CB8AC3E}">
        <p14:creationId xmlns:p14="http://schemas.microsoft.com/office/powerpoint/2010/main" val="1243232811"/>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stituut_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6" name="Tijdelijke aanduiding voor inhoud 2"/>
          <p:cNvSpPr>
            <a:spLocks noGrp="1"/>
          </p:cNvSpPr>
          <p:nvPr>
            <p:ph idx="1"/>
          </p:nvPr>
        </p:nvSpPr>
        <p:spPr>
          <a:xfrm>
            <a:off x="900000" y="2157046"/>
            <a:ext cx="11160000" cy="5762954"/>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ianummer 5"/>
          <p:cNvSpPr>
            <a:spLocks noGrp="1"/>
          </p:cNvSpPr>
          <p:nvPr>
            <p:ph type="sldNum" sz="quarter" idx="10"/>
          </p:nvPr>
        </p:nvSpPr>
        <p:spPr>
          <a:xfrm>
            <a:off x="4046084" y="9172347"/>
            <a:ext cx="627062" cy="519112"/>
          </a:xfrm>
          <a:prstGeom prst="rect">
            <a:avLst/>
          </a:prstGeom>
        </p:spPr>
        <p:txBody>
          <a:bodyPr/>
          <a:lstStyle>
            <a:lvl1pPr>
              <a:defRPr/>
            </a:lvl1pPr>
          </a:lstStyle>
          <a:p>
            <a:fld id="{853C2B74-C506-CB4C-8E5B-6FA56F1A842F}" type="slidenum">
              <a:rPr lang="nl-NL" altLang="nl-NL"/>
              <a:pPr/>
              <a:t>‹nr.›</a:t>
            </a:fld>
            <a:endParaRPr lang="nl-NL" altLang="nl-NL"/>
          </a:p>
        </p:txBody>
      </p:sp>
      <p:sp>
        <p:nvSpPr>
          <p:cNvPr id="7" name="Tijdelijke aanduiding voor voettekst 4"/>
          <p:cNvSpPr>
            <a:spLocks noGrp="1"/>
          </p:cNvSpPr>
          <p:nvPr>
            <p:ph type="ftr" sz="quarter" idx="11"/>
          </p:nvPr>
        </p:nvSpPr>
        <p:spPr>
          <a:xfrm>
            <a:off x="4762046" y="9172347"/>
            <a:ext cx="2530800" cy="519112"/>
          </a:xfrm>
          <a:prstGeom prst="rect">
            <a:avLst/>
          </a:prstGeom>
        </p:spPr>
        <p:txBody>
          <a:bodyPr/>
          <a:lstStyle>
            <a:lvl1pPr>
              <a:defRPr/>
            </a:lvl1pPr>
          </a:lstStyle>
          <a:p>
            <a:pPr>
              <a:defRPr/>
            </a:pPr>
            <a:r>
              <a:rPr lang="nl-NL"/>
              <a:t>Powerpoint template</a:t>
            </a:r>
          </a:p>
        </p:txBody>
      </p:sp>
      <p:sp>
        <p:nvSpPr>
          <p:cNvPr id="8" name="Tijdelijke aanduiding voor datum 3"/>
          <p:cNvSpPr>
            <a:spLocks noGrp="1"/>
          </p:cNvSpPr>
          <p:nvPr>
            <p:ph type="dt" sz="half" idx="12"/>
          </p:nvPr>
        </p:nvSpPr>
        <p:spPr>
          <a:xfrm>
            <a:off x="7380000" y="9172347"/>
            <a:ext cx="922338" cy="519112"/>
          </a:xfrm>
          <a:prstGeom prst="rect">
            <a:avLst/>
          </a:prstGeom>
        </p:spPr>
        <p:txBody>
          <a:bodyPr/>
          <a:lstStyle>
            <a:lvl1pPr>
              <a:defRPr/>
            </a:lvl1pPr>
          </a:lstStyle>
          <a:p>
            <a:fld id="{2F16CF90-EC29-5643-A08A-299EE863C059}" type="datetime1">
              <a:rPr lang="nl-NL" altLang="nl-NL" smtClean="0"/>
              <a:pPr/>
              <a:t>2-11-2017</a:t>
            </a:fld>
            <a:endParaRPr lang="nl-NL" altLang="nl-NL"/>
          </a:p>
        </p:txBody>
      </p:sp>
      <p:sp>
        <p:nvSpPr>
          <p:cNvPr id="10" name="Tijdelijke aanduiding voor inhoud 3"/>
          <p:cNvSpPr>
            <a:spLocks noGrp="1"/>
          </p:cNvSpPr>
          <p:nvPr>
            <p:ph sz="half" idx="14"/>
          </p:nvPr>
        </p:nvSpPr>
        <p:spPr>
          <a:xfrm>
            <a:off x="8388738" y="9172347"/>
            <a:ext cx="3671500" cy="519112"/>
          </a:xfrm>
        </p:spPr>
        <p:txBody>
          <a:bodyPr/>
          <a:lstStyle>
            <a:lvl1pPr algn="r">
              <a:defRPr sz="1400"/>
            </a:lvl1pPr>
            <a:lvl2pPr algn="r">
              <a:defRPr sz="1400"/>
            </a:lvl2pPr>
            <a:lvl3pPr algn="r">
              <a:defRPr sz="1400"/>
            </a:lvl3pPr>
            <a:lvl4pPr algn="r">
              <a:defRPr sz="1400"/>
            </a:lvl4pPr>
            <a:lvl5pPr algn="r">
              <a:defRPr sz="1400"/>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96852255"/>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stituut_beeld">
    <p:spTree>
      <p:nvGrpSpPr>
        <p:cNvPr id="1" name=""/>
        <p:cNvGrpSpPr/>
        <p:nvPr/>
      </p:nvGrpSpPr>
      <p:grpSpPr>
        <a:xfrm>
          <a:off x="0" y="0"/>
          <a:ext cx="0" cy="0"/>
          <a:chOff x="0" y="0"/>
          <a:chExt cx="0" cy="0"/>
        </a:xfrm>
      </p:grpSpPr>
      <p:sp>
        <p:nvSpPr>
          <p:cNvPr id="12" name="Tijdelijke aanduiding voor inhoud 3"/>
          <p:cNvSpPr>
            <a:spLocks noGrp="1"/>
          </p:cNvSpPr>
          <p:nvPr>
            <p:ph sz="half" idx="14"/>
          </p:nvPr>
        </p:nvSpPr>
        <p:spPr>
          <a:xfrm>
            <a:off x="8388738" y="9172347"/>
            <a:ext cx="3671500" cy="519112"/>
          </a:xfrm>
        </p:spPr>
        <p:txBody>
          <a:bodyPr/>
          <a:lstStyle>
            <a:lvl1pPr algn="r">
              <a:defRPr sz="1400"/>
            </a:lvl1pPr>
            <a:lvl2pPr algn="r">
              <a:defRPr sz="1400"/>
            </a:lvl2pPr>
            <a:lvl3pPr algn="r">
              <a:defRPr sz="1400"/>
            </a:lvl3pPr>
            <a:lvl4pPr algn="r">
              <a:defRPr sz="1400"/>
            </a:lvl4pPr>
            <a:lvl5pPr algn="r">
              <a:defRPr sz="1400"/>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lvl1pPr algn="ctr">
              <a:defRPr/>
            </a:lvl1pPr>
          </a:lstStyle>
          <a:p>
            <a:r>
              <a:rPr lang="nl-NL" dirty="0"/>
              <a:t>Titelstijl van model bewerken</a:t>
            </a:r>
          </a:p>
        </p:txBody>
      </p:sp>
      <p:sp>
        <p:nvSpPr>
          <p:cNvPr id="5" name="Tijdelijke aanduiding voor dianummer 5"/>
          <p:cNvSpPr>
            <a:spLocks noGrp="1"/>
          </p:cNvSpPr>
          <p:nvPr>
            <p:ph type="sldNum" sz="quarter" idx="10"/>
          </p:nvPr>
        </p:nvSpPr>
        <p:spPr>
          <a:xfrm>
            <a:off x="4046084" y="9172347"/>
            <a:ext cx="627062" cy="519112"/>
          </a:xfrm>
          <a:prstGeom prst="rect">
            <a:avLst/>
          </a:prstGeom>
        </p:spPr>
        <p:txBody>
          <a:bodyPr/>
          <a:lstStyle>
            <a:lvl1pPr>
              <a:defRPr/>
            </a:lvl1pPr>
          </a:lstStyle>
          <a:p>
            <a:fld id="{2A504CAB-574E-5F4F-9159-E27A716A9038}" type="slidenum">
              <a:rPr lang="nl-NL" altLang="nl-NL"/>
              <a:pPr/>
              <a:t>‹nr.›</a:t>
            </a:fld>
            <a:endParaRPr lang="nl-NL" altLang="nl-NL"/>
          </a:p>
        </p:txBody>
      </p:sp>
      <p:sp>
        <p:nvSpPr>
          <p:cNvPr id="7" name="Tijdelijke aanduiding voor voettekst 4"/>
          <p:cNvSpPr>
            <a:spLocks noGrp="1"/>
          </p:cNvSpPr>
          <p:nvPr>
            <p:ph type="ftr" sz="quarter" idx="11"/>
          </p:nvPr>
        </p:nvSpPr>
        <p:spPr>
          <a:xfrm>
            <a:off x="4762800" y="9172347"/>
            <a:ext cx="2530800" cy="519112"/>
          </a:xfrm>
          <a:prstGeom prst="rect">
            <a:avLst/>
          </a:prstGeom>
        </p:spPr>
        <p:txBody>
          <a:bodyPr/>
          <a:lstStyle>
            <a:lvl1pPr>
              <a:defRPr/>
            </a:lvl1pPr>
          </a:lstStyle>
          <a:p>
            <a:pPr>
              <a:defRPr/>
            </a:pPr>
            <a:r>
              <a:rPr lang="nl-NL" dirty="0" err="1"/>
              <a:t>Powerpoint</a:t>
            </a:r>
            <a:r>
              <a:rPr lang="nl-NL" dirty="0"/>
              <a:t> template</a:t>
            </a:r>
          </a:p>
        </p:txBody>
      </p:sp>
      <p:sp>
        <p:nvSpPr>
          <p:cNvPr id="8" name="Tijdelijke aanduiding voor datum 3"/>
          <p:cNvSpPr>
            <a:spLocks noGrp="1"/>
          </p:cNvSpPr>
          <p:nvPr>
            <p:ph type="dt" sz="half" idx="12"/>
          </p:nvPr>
        </p:nvSpPr>
        <p:spPr>
          <a:xfrm>
            <a:off x="7380000" y="9172347"/>
            <a:ext cx="922338" cy="519112"/>
          </a:xfrm>
          <a:prstGeom prst="rect">
            <a:avLst/>
          </a:prstGeom>
        </p:spPr>
        <p:txBody>
          <a:bodyPr/>
          <a:lstStyle>
            <a:lvl1pPr>
              <a:defRPr/>
            </a:lvl1pPr>
          </a:lstStyle>
          <a:p>
            <a:fld id="{84516684-1511-F141-8022-D870829764D0}" type="datetime1">
              <a:rPr lang="nl-NL" altLang="nl-NL" smtClean="0"/>
              <a:pPr/>
              <a:t>2-11-2017</a:t>
            </a:fld>
            <a:endParaRPr lang="nl-NL" altLang="nl-NL"/>
          </a:p>
        </p:txBody>
      </p:sp>
      <p:sp>
        <p:nvSpPr>
          <p:cNvPr id="10" name="Tijdelijke aanduiding voor inhoud 3"/>
          <p:cNvSpPr>
            <a:spLocks noGrp="1"/>
          </p:cNvSpPr>
          <p:nvPr>
            <p:ph sz="half" idx="2"/>
          </p:nvPr>
        </p:nvSpPr>
        <p:spPr>
          <a:xfrm>
            <a:off x="900113" y="3352800"/>
            <a:ext cx="11160125" cy="5029200"/>
          </a:xfrm>
        </p:spPr>
        <p:txBody>
          <a:bodyPr/>
          <a:lstStyle>
            <a:lvl1pPr algn="l">
              <a:defRPr/>
            </a:lvl1pPr>
            <a:lvl2pPr algn="l">
              <a:defRPr/>
            </a:lvl2pPr>
            <a:lvl3pPr algn="l">
              <a:defRPr/>
            </a:lvl3pPr>
            <a:lvl4pPr algn="l">
              <a:defRPr/>
            </a:lvl4pPr>
            <a:lvl5pPr algn="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inhoud 2"/>
          <p:cNvSpPr>
            <a:spLocks noGrp="1"/>
          </p:cNvSpPr>
          <p:nvPr>
            <p:ph sz="half" idx="13"/>
          </p:nvPr>
        </p:nvSpPr>
        <p:spPr>
          <a:xfrm>
            <a:off x="900113" y="2157047"/>
            <a:ext cx="11160125" cy="973015"/>
          </a:xfrm>
        </p:spPr>
        <p:txBody>
          <a:bodyPr/>
          <a:lstStyle>
            <a:lvl1pPr algn="ctr">
              <a:defRPr/>
            </a:lvl1pPr>
            <a:lvl2pPr algn="ctr">
              <a:defRPr/>
            </a:lvl2pPr>
            <a:lvl3pPr algn="ctr">
              <a:defRPr/>
            </a:lvl3pPr>
            <a:lvl4pPr algn="ctr">
              <a:defRPr/>
            </a:lvl4pPr>
            <a:lvl5pPr algn="ctr">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1305988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G_CP">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inhoud 2"/>
          <p:cNvSpPr>
            <a:spLocks noGrp="1"/>
          </p:cNvSpPr>
          <p:nvPr>
            <p:ph idx="1"/>
          </p:nvPr>
        </p:nvSpPr>
        <p:spPr>
          <a:xfrm>
            <a:off x="900000" y="1799998"/>
            <a:ext cx="11160000" cy="7020000"/>
          </a:xfrm>
        </p:spPr>
        <p:txBody>
          <a:bodyPr>
            <a:normAutofit/>
          </a:bodyPr>
          <a:lstStyle>
            <a:lvl1pPr marL="0" indent="0">
              <a:buFontTx/>
              <a:buNone/>
              <a:defRPr/>
            </a:lvl1pPr>
            <a:lvl2pPr marL="796500" indent="-342900">
              <a:buFont typeface="Arial" charset="0"/>
              <a:buChar char="•"/>
              <a:defRPr/>
            </a:lvl2pPr>
            <a:lvl3pPr marL="1257300" indent="-342900">
              <a:buFont typeface="Arial" charset="0"/>
              <a:buChar char="•"/>
              <a:defRPr/>
            </a:lvl3pPr>
            <a:lvl4pPr marL="1653750" indent="-285750">
              <a:buFont typeface="Arial" charset="0"/>
              <a:buChar char="•"/>
              <a:defRPr/>
            </a:lvl4pPr>
            <a:lvl5pPr marL="2114550" indent="-285750">
              <a:buFont typeface="Arial" charset="0"/>
              <a:buChar char="•"/>
              <a:defRPr/>
            </a:lvl5pPr>
          </a:lstStyle>
          <a:p>
            <a:pPr lvl="0"/>
            <a:r>
              <a:rPr lang="nl-NL" altLang="nl-NL"/>
              <a:t>Tekststijl van het model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nl-NL" altLang="nl-NL" dirty="0"/>
          </a:p>
        </p:txBody>
      </p:sp>
      <p:sp>
        <p:nvSpPr>
          <p:cNvPr id="7" name="Tijdelijke aanduiding voor dianummer 5"/>
          <p:cNvSpPr>
            <a:spLocks noGrp="1"/>
          </p:cNvSpPr>
          <p:nvPr>
            <p:ph type="sldNum" sz="quarter" idx="10"/>
          </p:nvPr>
        </p:nvSpPr>
        <p:spPr/>
        <p:txBody>
          <a:bodyPr/>
          <a:lstStyle>
            <a:lvl1pPr>
              <a:defRPr/>
            </a:lvl1pPr>
          </a:lstStyle>
          <a:p>
            <a:fld id="{04CDCF74-0B77-C943-B490-3820EB65FEC9}" type="slidenum">
              <a:rPr lang="nl-NL" altLang="nl-NL"/>
              <a:pPr/>
              <a:t>‹nr.›</a:t>
            </a:fld>
            <a:endParaRPr lang="nl-NL" altLang="nl-NL"/>
          </a:p>
        </p:txBody>
      </p:sp>
      <p:sp>
        <p:nvSpPr>
          <p:cNvPr id="8" name="Tijdelijke aanduiding voor voettekst 4"/>
          <p:cNvSpPr>
            <a:spLocks noGrp="1"/>
          </p:cNvSpPr>
          <p:nvPr>
            <p:ph type="ftr" sz="quarter" idx="11"/>
          </p:nvPr>
        </p:nvSpPr>
        <p:spPr/>
        <p:txBody>
          <a:bodyPr/>
          <a:lstStyle>
            <a:lvl1pPr>
              <a:defRPr/>
            </a:lvl1pPr>
          </a:lstStyle>
          <a:p>
            <a:pPr>
              <a:defRPr/>
            </a:pPr>
            <a:r>
              <a:rPr lang="nl-NL"/>
              <a:t>Powerpoint template</a:t>
            </a:r>
          </a:p>
        </p:txBody>
      </p:sp>
      <p:sp>
        <p:nvSpPr>
          <p:cNvPr id="9" name="Tijdelijke aanduiding voor datum 3"/>
          <p:cNvSpPr>
            <a:spLocks noGrp="1"/>
          </p:cNvSpPr>
          <p:nvPr>
            <p:ph type="dt" sz="half" idx="12"/>
          </p:nvPr>
        </p:nvSpPr>
        <p:spPr/>
        <p:txBody>
          <a:bodyPr/>
          <a:lstStyle>
            <a:lvl1pPr>
              <a:defRPr/>
            </a:lvl1pPr>
          </a:lstStyle>
          <a:p>
            <a:fld id="{CF8B8386-A974-FF4E-BD29-537F8262CB7C}" type="datetime1">
              <a:rPr lang="nl-NL" altLang="nl-NL" smtClean="0"/>
              <a:pPr/>
              <a:t>2-11-2017</a:t>
            </a:fld>
            <a:endParaRPr lang="nl-NL" altLang="nl-NL"/>
          </a:p>
        </p:txBody>
      </p:sp>
      <p:pic>
        <p:nvPicPr>
          <p:cNvPr id="10"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9830477" y="9147198"/>
            <a:ext cx="2229523" cy="50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00000" y="9349691"/>
            <a:ext cx="1606019" cy="196785"/>
          </a:xfrm>
          <a:prstGeom prst="rect">
            <a:avLst/>
          </a:prstGeom>
        </p:spPr>
      </p:pic>
    </p:spTree>
    <p:extLst>
      <p:ext uri="{BB962C8B-B14F-4D97-AF65-F5344CB8AC3E}">
        <p14:creationId xmlns:p14="http://schemas.microsoft.com/office/powerpoint/2010/main" val="546895839"/>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bi_NL_tekst">
    <p:spTree>
      <p:nvGrpSpPr>
        <p:cNvPr id="1" name=""/>
        <p:cNvGrpSpPr/>
        <p:nvPr/>
      </p:nvGrpSpPr>
      <p:grpSpPr>
        <a:xfrm>
          <a:off x="0" y="0"/>
          <a:ext cx="0" cy="0"/>
          <a:chOff x="0" y="0"/>
          <a:chExt cx="0" cy="0"/>
        </a:xfrm>
      </p:grpSpPr>
      <p:pic>
        <p:nvPicPr>
          <p:cNvPr id="4"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8808493" y="9147198"/>
            <a:ext cx="3251507" cy="50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nl-NL"/>
              <a:t>Klik om de stijl te bewerken</a:t>
            </a:r>
          </a:p>
        </p:txBody>
      </p:sp>
      <p:sp>
        <p:nvSpPr>
          <p:cNvPr id="6" name="Tijdelijke aanduiding voor inhoud 2"/>
          <p:cNvSpPr>
            <a:spLocks noGrp="1"/>
          </p:cNvSpPr>
          <p:nvPr>
            <p:ph idx="1"/>
          </p:nvPr>
        </p:nvSpPr>
        <p:spPr>
          <a:xfrm>
            <a:off x="900000" y="1799999"/>
            <a:ext cx="11160000" cy="7020000"/>
          </a:xfrm>
        </p:spPr>
        <p:txBody>
          <a:bodyPr>
            <a:normAutofit/>
          </a:bodyPr>
          <a:lstStyle>
            <a:lvl1pPr marL="0" indent="0">
              <a:buFontTx/>
              <a:buNone/>
              <a:defRPr/>
            </a:lvl1pPr>
            <a:lvl2pPr marL="796500" indent="-342900">
              <a:buFont typeface="Arial" charset="0"/>
              <a:buChar char="•"/>
              <a:defRPr/>
            </a:lvl2pPr>
            <a:lvl3pPr marL="1257300" indent="-342900">
              <a:buFont typeface="Arial" charset="0"/>
              <a:buChar char="•"/>
              <a:defRPr/>
            </a:lvl3pPr>
            <a:lvl4pPr marL="1653750" indent="-285750">
              <a:buFont typeface="Arial" charset="0"/>
              <a:buChar char="•"/>
              <a:defRPr/>
            </a:lvl4pPr>
            <a:lvl5pPr marL="2114550" indent="-285750">
              <a:buFont typeface="Arial" charset="0"/>
              <a:buChar char="•"/>
              <a:defRPr/>
            </a:lvl5pPr>
          </a:lstStyle>
          <a:p>
            <a:pPr lvl="0"/>
            <a:r>
              <a:rPr lang="nl-NL" altLang="nl-NL"/>
              <a:t>Tekststijl van het model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nl-NL" altLang="nl-NL" dirty="0"/>
          </a:p>
        </p:txBody>
      </p:sp>
      <p:sp>
        <p:nvSpPr>
          <p:cNvPr id="5" name="Tijdelijke aanduiding voor dianummer 5"/>
          <p:cNvSpPr>
            <a:spLocks noGrp="1"/>
          </p:cNvSpPr>
          <p:nvPr>
            <p:ph type="sldNum" sz="quarter" idx="10"/>
          </p:nvPr>
        </p:nvSpPr>
        <p:spPr/>
        <p:txBody>
          <a:bodyPr/>
          <a:lstStyle>
            <a:lvl1pPr>
              <a:defRPr/>
            </a:lvl1pPr>
          </a:lstStyle>
          <a:p>
            <a:fld id="{F727F144-FB9F-4645-9305-F9119387A5D2}" type="slidenum">
              <a:rPr lang="nl-NL" altLang="nl-NL"/>
              <a:pPr/>
              <a:t>‹nr.›</a:t>
            </a:fld>
            <a:endParaRPr lang="nl-NL" altLang="nl-NL"/>
          </a:p>
        </p:txBody>
      </p:sp>
      <p:sp>
        <p:nvSpPr>
          <p:cNvPr id="7" name="Tijdelijke aanduiding voor voettekst 4"/>
          <p:cNvSpPr>
            <a:spLocks noGrp="1"/>
          </p:cNvSpPr>
          <p:nvPr>
            <p:ph type="ftr" sz="quarter" idx="11"/>
          </p:nvPr>
        </p:nvSpPr>
        <p:spPr/>
        <p:txBody>
          <a:bodyPr/>
          <a:lstStyle>
            <a:lvl1pPr>
              <a:defRPr/>
            </a:lvl1pPr>
          </a:lstStyle>
          <a:p>
            <a:pPr>
              <a:defRPr/>
            </a:pPr>
            <a:r>
              <a:rPr lang="nl-NL"/>
              <a:t>Powerpoint template</a:t>
            </a:r>
          </a:p>
        </p:txBody>
      </p:sp>
      <p:sp>
        <p:nvSpPr>
          <p:cNvPr id="8" name="Tijdelijke aanduiding voor datum 3"/>
          <p:cNvSpPr>
            <a:spLocks noGrp="1"/>
          </p:cNvSpPr>
          <p:nvPr>
            <p:ph type="dt" sz="half" idx="12"/>
          </p:nvPr>
        </p:nvSpPr>
        <p:spPr/>
        <p:txBody>
          <a:bodyPr/>
          <a:lstStyle>
            <a:lvl1pPr>
              <a:defRPr/>
            </a:lvl1pPr>
          </a:lstStyle>
          <a:p>
            <a:fld id="{ACBE605D-6213-F84A-AE4E-12C54CCD99AB}" type="datetime1">
              <a:rPr lang="nl-NL" altLang="nl-NL" smtClean="0"/>
              <a:pPr/>
              <a:t>2-11-2017</a:t>
            </a:fld>
            <a:endParaRPr lang="nl-NL" altLang="nl-NL"/>
          </a:p>
        </p:txBody>
      </p:sp>
    </p:spTree>
    <p:extLst>
      <p:ext uri="{BB962C8B-B14F-4D97-AF65-F5344CB8AC3E}">
        <p14:creationId xmlns:p14="http://schemas.microsoft.com/office/powerpoint/2010/main" val="14519468"/>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bi_NL_CP">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inhoud 2"/>
          <p:cNvSpPr>
            <a:spLocks noGrp="1"/>
          </p:cNvSpPr>
          <p:nvPr>
            <p:ph idx="1"/>
          </p:nvPr>
        </p:nvSpPr>
        <p:spPr>
          <a:xfrm>
            <a:off x="900000" y="1799998"/>
            <a:ext cx="11160000" cy="7020000"/>
          </a:xfrm>
        </p:spPr>
        <p:txBody>
          <a:bodyPr>
            <a:normAutofit/>
          </a:bodyPr>
          <a:lstStyle>
            <a:lvl1pPr marL="0" indent="0">
              <a:buFontTx/>
              <a:buNone/>
              <a:defRPr/>
            </a:lvl1pPr>
            <a:lvl2pPr marL="796500" indent="-342900">
              <a:buFont typeface="Arial" charset="0"/>
              <a:buChar char="•"/>
              <a:defRPr/>
            </a:lvl2pPr>
            <a:lvl3pPr marL="1257300" indent="-342900">
              <a:buFont typeface="Arial" charset="0"/>
              <a:buChar char="•"/>
              <a:defRPr/>
            </a:lvl3pPr>
            <a:lvl4pPr marL="1653750" indent="-285750">
              <a:buFont typeface="Arial" charset="0"/>
              <a:buChar char="•"/>
              <a:defRPr/>
            </a:lvl4pPr>
            <a:lvl5pPr marL="2114550" indent="-285750">
              <a:buFont typeface="Arial" charset="0"/>
              <a:buChar char="•"/>
              <a:defRPr/>
            </a:lvl5pPr>
          </a:lstStyle>
          <a:p>
            <a:pPr lvl="0"/>
            <a:r>
              <a:rPr lang="nl-NL" altLang="nl-NL"/>
              <a:t>Tekststijl van het model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nl-NL" altLang="nl-NL" dirty="0"/>
          </a:p>
        </p:txBody>
      </p:sp>
      <p:sp>
        <p:nvSpPr>
          <p:cNvPr id="7" name="Tijdelijke aanduiding voor dianummer 5"/>
          <p:cNvSpPr>
            <a:spLocks noGrp="1"/>
          </p:cNvSpPr>
          <p:nvPr>
            <p:ph type="sldNum" sz="quarter" idx="10"/>
          </p:nvPr>
        </p:nvSpPr>
        <p:spPr/>
        <p:txBody>
          <a:bodyPr/>
          <a:lstStyle>
            <a:lvl1pPr>
              <a:defRPr/>
            </a:lvl1pPr>
          </a:lstStyle>
          <a:p>
            <a:fld id="{74B765D3-F8DF-1A41-B314-53BF1E20E5CA}" type="slidenum">
              <a:rPr lang="nl-NL" altLang="nl-NL"/>
              <a:pPr/>
              <a:t>‹nr.›</a:t>
            </a:fld>
            <a:endParaRPr lang="nl-NL" altLang="nl-NL"/>
          </a:p>
        </p:txBody>
      </p:sp>
      <p:sp>
        <p:nvSpPr>
          <p:cNvPr id="8" name="Tijdelijke aanduiding voor voettekst 4"/>
          <p:cNvSpPr>
            <a:spLocks noGrp="1"/>
          </p:cNvSpPr>
          <p:nvPr>
            <p:ph type="ftr" sz="quarter" idx="11"/>
          </p:nvPr>
        </p:nvSpPr>
        <p:spPr/>
        <p:txBody>
          <a:bodyPr/>
          <a:lstStyle>
            <a:lvl1pPr>
              <a:defRPr/>
            </a:lvl1pPr>
          </a:lstStyle>
          <a:p>
            <a:pPr>
              <a:defRPr/>
            </a:pPr>
            <a:r>
              <a:rPr lang="nl-NL"/>
              <a:t>Powerpoint template</a:t>
            </a:r>
          </a:p>
        </p:txBody>
      </p:sp>
      <p:sp>
        <p:nvSpPr>
          <p:cNvPr id="9" name="Tijdelijke aanduiding voor datum 3"/>
          <p:cNvSpPr>
            <a:spLocks noGrp="1"/>
          </p:cNvSpPr>
          <p:nvPr>
            <p:ph type="dt" sz="half" idx="12"/>
          </p:nvPr>
        </p:nvSpPr>
        <p:spPr/>
        <p:txBody>
          <a:bodyPr/>
          <a:lstStyle>
            <a:lvl1pPr>
              <a:defRPr/>
            </a:lvl1pPr>
          </a:lstStyle>
          <a:p>
            <a:fld id="{A87A5597-2394-0B4C-AF7E-484AD05A228C}" type="datetime1">
              <a:rPr lang="nl-NL" altLang="nl-NL" smtClean="0"/>
              <a:pPr/>
              <a:t>2-11-2017</a:t>
            </a:fld>
            <a:endParaRPr lang="nl-NL" altLang="nl-NL"/>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00000" y="9349691"/>
            <a:ext cx="1606019" cy="196785"/>
          </a:xfrm>
          <a:prstGeom prst="rect">
            <a:avLst/>
          </a:prstGeom>
        </p:spPr>
      </p:pic>
      <p:pic>
        <p:nvPicPr>
          <p:cNvPr id="12" name="Afbeelding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8808493" y="9147198"/>
            <a:ext cx="3251507" cy="50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55540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bi_ENG_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inhoud 2"/>
          <p:cNvSpPr>
            <a:spLocks noGrp="1"/>
          </p:cNvSpPr>
          <p:nvPr>
            <p:ph idx="1"/>
          </p:nvPr>
        </p:nvSpPr>
        <p:spPr>
          <a:xfrm>
            <a:off x="900000" y="1799999"/>
            <a:ext cx="11160000" cy="7020000"/>
          </a:xfrm>
        </p:spPr>
        <p:txBody>
          <a:bodyPr>
            <a:normAutofit/>
          </a:bodyPr>
          <a:lstStyle>
            <a:lvl1pPr marL="0" indent="0">
              <a:buFontTx/>
              <a:buNone/>
              <a:defRPr/>
            </a:lvl1pPr>
            <a:lvl2pPr marL="796500" indent="-342900">
              <a:buFont typeface="Arial" charset="0"/>
              <a:buChar char="•"/>
              <a:defRPr/>
            </a:lvl2pPr>
            <a:lvl3pPr marL="1257300" indent="-342900">
              <a:buFont typeface="Arial" charset="0"/>
              <a:buChar char="•"/>
              <a:defRPr/>
            </a:lvl3pPr>
            <a:lvl4pPr marL="1653750" indent="-285750">
              <a:buFont typeface="Arial" charset="0"/>
              <a:buChar char="•"/>
              <a:defRPr/>
            </a:lvl4pPr>
            <a:lvl5pPr marL="2114550" indent="-285750">
              <a:buFont typeface="Arial" charset="0"/>
              <a:buChar char="•"/>
              <a:defRPr/>
            </a:lvl5pPr>
          </a:lstStyle>
          <a:p>
            <a:pPr lvl="0"/>
            <a:r>
              <a:rPr lang="nl-NL" altLang="nl-NL"/>
              <a:t>Tekststijl van het model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nl-NL" altLang="nl-NL" dirty="0"/>
          </a:p>
        </p:txBody>
      </p:sp>
      <p:sp>
        <p:nvSpPr>
          <p:cNvPr id="5" name="Tijdelijke aanduiding voor dianummer 5"/>
          <p:cNvSpPr>
            <a:spLocks noGrp="1"/>
          </p:cNvSpPr>
          <p:nvPr>
            <p:ph type="sldNum" sz="quarter" idx="10"/>
          </p:nvPr>
        </p:nvSpPr>
        <p:spPr/>
        <p:txBody>
          <a:bodyPr/>
          <a:lstStyle>
            <a:lvl1pPr>
              <a:defRPr/>
            </a:lvl1pPr>
          </a:lstStyle>
          <a:p>
            <a:fld id="{F727F144-FB9F-4645-9305-F9119387A5D2}" type="slidenum">
              <a:rPr lang="nl-NL" altLang="nl-NL"/>
              <a:pPr/>
              <a:t>‹nr.›</a:t>
            </a:fld>
            <a:endParaRPr lang="nl-NL" altLang="nl-NL"/>
          </a:p>
        </p:txBody>
      </p:sp>
      <p:sp>
        <p:nvSpPr>
          <p:cNvPr id="7" name="Tijdelijke aanduiding voor voettekst 4"/>
          <p:cNvSpPr>
            <a:spLocks noGrp="1"/>
          </p:cNvSpPr>
          <p:nvPr>
            <p:ph type="ftr" sz="quarter" idx="11"/>
          </p:nvPr>
        </p:nvSpPr>
        <p:spPr/>
        <p:txBody>
          <a:bodyPr/>
          <a:lstStyle>
            <a:lvl1pPr>
              <a:defRPr/>
            </a:lvl1pPr>
          </a:lstStyle>
          <a:p>
            <a:pPr>
              <a:defRPr/>
            </a:pPr>
            <a:r>
              <a:rPr lang="nl-NL"/>
              <a:t>Powerpoint template</a:t>
            </a:r>
          </a:p>
        </p:txBody>
      </p:sp>
      <p:sp>
        <p:nvSpPr>
          <p:cNvPr id="8" name="Tijdelijke aanduiding voor datum 3"/>
          <p:cNvSpPr>
            <a:spLocks noGrp="1"/>
          </p:cNvSpPr>
          <p:nvPr>
            <p:ph type="dt" sz="half" idx="12"/>
          </p:nvPr>
        </p:nvSpPr>
        <p:spPr/>
        <p:txBody>
          <a:bodyPr/>
          <a:lstStyle>
            <a:lvl1pPr>
              <a:defRPr/>
            </a:lvl1pPr>
          </a:lstStyle>
          <a:p>
            <a:fld id="{ACBE605D-6213-F84A-AE4E-12C54CCD99AB}" type="datetime1">
              <a:rPr lang="nl-NL" altLang="nl-NL" smtClean="0"/>
              <a:pPr/>
              <a:t>2-11-2017</a:t>
            </a:fld>
            <a:endParaRPr lang="nl-NL" altLang="nl-NL"/>
          </a:p>
        </p:txBody>
      </p:sp>
      <p:pic>
        <p:nvPicPr>
          <p:cNvPr id="12" name="Afbeelding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882414" y="9147198"/>
            <a:ext cx="3176702" cy="507600"/>
          </a:xfrm>
          <a:prstGeom prst="rect">
            <a:avLst/>
          </a:prstGeom>
        </p:spPr>
      </p:pic>
    </p:spTree>
    <p:extLst>
      <p:ext uri="{BB962C8B-B14F-4D97-AF65-F5344CB8AC3E}">
        <p14:creationId xmlns:p14="http://schemas.microsoft.com/office/powerpoint/2010/main" val="181825791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bi_ENG_CP">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inhoud 2"/>
          <p:cNvSpPr>
            <a:spLocks noGrp="1"/>
          </p:cNvSpPr>
          <p:nvPr>
            <p:ph idx="1"/>
          </p:nvPr>
        </p:nvSpPr>
        <p:spPr>
          <a:xfrm>
            <a:off x="900000" y="1799998"/>
            <a:ext cx="11160000" cy="7020000"/>
          </a:xfrm>
        </p:spPr>
        <p:txBody>
          <a:bodyPr>
            <a:normAutofit/>
          </a:bodyPr>
          <a:lstStyle>
            <a:lvl1pPr marL="0" indent="0">
              <a:buFontTx/>
              <a:buNone/>
              <a:defRPr/>
            </a:lvl1pPr>
            <a:lvl2pPr marL="796500" indent="-342900">
              <a:buFont typeface="Arial" charset="0"/>
              <a:buChar char="•"/>
              <a:defRPr/>
            </a:lvl2pPr>
            <a:lvl3pPr marL="1257300" indent="-342900">
              <a:buFont typeface="Arial" charset="0"/>
              <a:buChar char="•"/>
              <a:defRPr/>
            </a:lvl3pPr>
            <a:lvl4pPr marL="1653750" indent="-285750">
              <a:buFont typeface="Arial" charset="0"/>
              <a:buChar char="•"/>
              <a:defRPr/>
            </a:lvl4pPr>
            <a:lvl5pPr marL="2114550" indent="-285750">
              <a:buFont typeface="Arial" charset="0"/>
              <a:buChar char="•"/>
              <a:defRPr/>
            </a:lvl5pPr>
          </a:lstStyle>
          <a:p>
            <a:pPr lvl="0"/>
            <a:r>
              <a:rPr lang="nl-NL" altLang="nl-NL"/>
              <a:t>Tekststijl van het model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nl-NL" altLang="nl-NL" dirty="0"/>
          </a:p>
        </p:txBody>
      </p:sp>
      <p:sp>
        <p:nvSpPr>
          <p:cNvPr id="7" name="Tijdelijke aanduiding voor dianummer 5"/>
          <p:cNvSpPr>
            <a:spLocks noGrp="1"/>
          </p:cNvSpPr>
          <p:nvPr>
            <p:ph type="sldNum" sz="quarter" idx="10"/>
          </p:nvPr>
        </p:nvSpPr>
        <p:spPr/>
        <p:txBody>
          <a:bodyPr/>
          <a:lstStyle>
            <a:lvl1pPr>
              <a:defRPr/>
            </a:lvl1pPr>
          </a:lstStyle>
          <a:p>
            <a:fld id="{74B765D3-F8DF-1A41-B314-53BF1E20E5CA}" type="slidenum">
              <a:rPr lang="nl-NL" altLang="nl-NL"/>
              <a:pPr/>
              <a:t>‹nr.›</a:t>
            </a:fld>
            <a:endParaRPr lang="nl-NL" altLang="nl-NL"/>
          </a:p>
        </p:txBody>
      </p:sp>
      <p:sp>
        <p:nvSpPr>
          <p:cNvPr id="8" name="Tijdelijke aanduiding voor voettekst 4"/>
          <p:cNvSpPr>
            <a:spLocks noGrp="1"/>
          </p:cNvSpPr>
          <p:nvPr>
            <p:ph type="ftr" sz="quarter" idx="11"/>
          </p:nvPr>
        </p:nvSpPr>
        <p:spPr/>
        <p:txBody>
          <a:bodyPr/>
          <a:lstStyle>
            <a:lvl1pPr>
              <a:defRPr/>
            </a:lvl1pPr>
          </a:lstStyle>
          <a:p>
            <a:pPr>
              <a:defRPr/>
            </a:pPr>
            <a:r>
              <a:rPr lang="nl-NL"/>
              <a:t>Powerpoint template</a:t>
            </a:r>
          </a:p>
        </p:txBody>
      </p:sp>
      <p:sp>
        <p:nvSpPr>
          <p:cNvPr id="9" name="Tijdelijke aanduiding voor datum 3"/>
          <p:cNvSpPr>
            <a:spLocks noGrp="1"/>
          </p:cNvSpPr>
          <p:nvPr>
            <p:ph type="dt" sz="half" idx="12"/>
          </p:nvPr>
        </p:nvSpPr>
        <p:spPr/>
        <p:txBody>
          <a:bodyPr/>
          <a:lstStyle>
            <a:lvl1pPr>
              <a:defRPr/>
            </a:lvl1pPr>
          </a:lstStyle>
          <a:p>
            <a:fld id="{A87A5597-2394-0B4C-AF7E-484AD05A228C}" type="datetime1">
              <a:rPr lang="nl-NL" altLang="nl-NL" smtClean="0"/>
              <a:pPr/>
              <a:t>2-11-2017</a:t>
            </a:fld>
            <a:endParaRPr lang="nl-NL" altLang="nl-NL"/>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00000" y="9349691"/>
            <a:ext cx="1606019" cy="196785"/>
          </a:xfrm>
          <a:prstGeom prst="rect">
            <a:avLst/>
          </a:prstGeom>
        </p:spPr>
      </p:pic>
      <p:pic>
        <p:nvPicPr>
          <p:cNvPr id="11" name="Afbeelding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82414" y="9147198"/>
            <a:ext cx="3176702" cy="507600"/>
          </a:xfrm>
          <a:prstGeom prst="rect">
            <a:avLst/>
          </a:prstGeom>
        </p:spPr>
      </p:pic>
    </p:spTree>
    <p:extLst>
      <p:ext uri="{BB962C8B-B14F-4D97-AF65-F5344CB8AC3E}">
        <p14:creationId xmlns:p14="http://schemas.microsoft.com/office/powerpoint/2010/main" val="604231858"/>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stituut_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inhoud 2"/>
          <p:cNvSpPr>
            <a:spLocks noGrp="1"/>
          </p:cNvSpPr>
          <p:nvPr>
            <p:ph idx="1"/>
          </p:nvPr>
        </p:nvSpPr>
        <p:spPr>
          <a:xfrm>
            <a:off x="900000" y="1799998"/>
            <a:ext cx="11160000" cy="7020000"/>
          </a:xfrm>
        </p:spPr>
        <p:txBody>
          <a:bodyPr>
            <a:normAutofit/>
          </a:bodyPr>
          <a:lstStyle>
            <a:lvl1pPr marL="0" indent="0">
              <a:buFontTx/>
              <a:buNone/>
              <a:defRPr/>
            </a:lvl1pPr>
            <a:lvl2pPr marL="796500" indent="-342900">
              <a:buFont typeface="Arial" charset="0"/>
              <a:buChar char="•"/>
              <a:defRPr/>
            </a:lvl2pPr>
            <a:lvl3pPr marL="1257300" indent="-342900">
              <a:buFont typeface="Arial" charset="0"/>
              <a:buChar char="•"/>
              <a:defRPr/>
            </a:lvl3pPr>
            <a:lvl4pPr marL="1653750" indent="-285750">
              <a:buFont typeface="Arial" charset="0"/>
              <a:buChar char="•"/>
              <a:defRPr/>
            </a:lvl4pPr>
            <a:lvl5pPr marL="2114550" indent="-285750">
              <a:buFont typeface="Arial" charset="0"/>
              <a:buChar char="•"/>
              <a:defRPr/>
            </a:lvl5pPr>
          </a:lstStyle>
          <a:p>
            <a:pPr lvl="0"/>
            <a:r>
              <a:rPr lang="nl-NL" altLang="nl-NL"/>
              <a:t>Tekststijl van het model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nl-NL" altLang="nl-NL" dirty="0"/>
          </a:p>
        </p:txBody>
      </p:sp>
      <p:sp>
        <p:nvSpPr>
          <p:cNvPr id="7" name="Tijdelijke aanduiding voor dianummer 5"/>
          <p:cNvSpPr>
            <a:spLocks noGrp="1"/>
          </p:cNvSpPr>
          <p:nvPr>
            <p:ph type="sldNum" sz="quarter" idx="10"/>
          </p:nvPr>
        </p:nvSpPr>
        <p:spPr/>
        <p:txBody>
          <a:bodyPr/>
          <a:lstStyle>
            <a:lvl1pPr>
              <a:defRPr/>
            </a:lvl1pPr>
          </a:lstStyle>
          <a:p>
            <a:fld id="{F8D27247-FE7F-764B-A698-0F5682167A28}" type="slidenum">
              <a:rPr lang="nl-NL" altLang="nl-NL"/>
              <a:pPr/>
              <a:t>‹nr.›</a:t>
            </a:fld>
            <a:endParaRPr lang="nl-NL" altLang="nl-NL"/>
          </a:p>
        </p:txBody>
      </p:sp>
      <p:sp>
        <p:nvSpPr>
          <p:cNvPr id="8" name="Tijdelijke aanduiding voor voettekst 4"/>
          <p:cNvSpPr>
            <a:spLocks noGrp="1"/>
          </p:cNvSpPr>
          <p:nvPr>
            <p:ph type="ftr" sz="quarter" idx="11"/>
          </p:nvPr>
        </p:nvSpPr>
        <p:spPr/>
        <p:txBody>
          <a:bodyPr/>
          <a:lstStyle>
            <a:lvl1pPr>
              <a:defRPr/>
            </a:lvl1pPr>
          </a:lstStyle>
          <a:p>
            <a:pPr>
              <a:defRPr/>
            </a:pPr>
            <a:r>
              <a:rPr lang="nl-NL"/>
              <a:t>Powerpoint template</a:t>
            </a:r>
          </a:p>
        </p:txBody>
      </p:sp>
      <p:sp>
        <p:nvSpPr>
          <p:cNvPr id="9" name="Tijdelijke aanduiding voor datum 3"/>
          <p:cNvSpPr>
            <a:spLocks noGrp="1"/>
          </p:cNvSpPr>
          <p:nvPr>
            <p:ph type="dt" sz="half" idx="12"/>
          </p:nvPr>
        </p:nvSpPr>
        <p:spPr/>
        <p:txBody>
          <a:bodyPr/>
          <a:lstStyle>
            <a:lvl1pPr>
              <a:defRPr/>
            </a:lvl1pPr>
          </a:lstStyle>
          <a:p>
            <a:fld id="{37831E05-92AA-4C47-B967-94E2C38C4046}" type="datetime1">
              <a:rPr lang="nl-NL" altLang="nl-NL" smtClean="0"/>
              <a:pPr/>
              <a:t>2-11-2017</a:t>
            </a:fld>
            <a:endParaRPr lang="nl-NL" altLang="nl-NL"/>
          </a:p>
        </p:txBody>
      </p:sp>
      <p:sp>
        <p:nvSpPr>
          <p:cNvPr id="10" name="Tijdelijke aanduiding voor inhoud 3"/>
          <p:cNvSpPr>
            <a:spLocks noGrp="1"/>
          </p:cNvSpPr>
          <p:nvPr>
            <p:ph sz="half" idx="14"/>
          </p:nvPr>
        </p:nvSpPr>
        <p:spPr>
          <a:xfrm>
            <a:off x="8388738" y="9172347"/>
            <a:ext cx="3671500" cy="519112"/>
          </a:xfrm>
        </p:spPr>
        <p:txBody>
          <a:bodyPr/>
          <a:lstStyle>
            <a:lvl1pPr algn="r">
              <a:defRPr sz="1400"/>
            </a:lvl1pPr>
            <a:lvl2pPr algn="r">
              <a:defRPr sz="1400"/>
            </a:lvl2pPr>
            <a:lvl3pPr algn="r">
              <a:defRPr sz="1400"/>
            </a:lvl3pPr>
            <a:lvl4pPr algn="r">
              <a:defRPr sz="1400"/>
            </a:lvl4pPr>
            <a:lvl5pPr algn="r">
              <a:defRPr sz="14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928533319"/>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6.jpeg"/><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12.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900113" y="720725"/>
            <a:ext cx="111601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36000" tIns="36000" rIns="36000" bIns="36000" numCol="1" anchor="t" anchorCtr="0" compatLnSpc="1">
            <a:prstTxWarp prst="textNoShape">
              <a:avLst/>
            </a:prstTxWarp>
          </a:bodyPr>
          <a:lstStyle/>
          <a:p>
            <a:pPr lvl="0"/>
            <a:r>
              <a:rPr lang="nl-NL" altLang="nl-NL" dirty="0"/>
              <a:t>Titelstijl van model bewerken</a:t>
            </a:r>
          </a:p>
        </p:txBody>
      </p:sp>
      <p:sp>
        <p:nvSpPr>
          <p:cNvPr id="1027" name="Tijdelijke aanduiding voor tekst 2"/>
          <p:cNvSpPr>
            <a:spLocks noGrp="1"/>
          </p:cNvSpPr>
          <p:nvPr>
            <p:ph type="body" idx="1"/>
          </p:nvPr>
        </p:nvSpPr>
        <p:spPr bwMode="auto">
          <a:xfrm>
            <a:off x="900113" y="1800224"/>
            <a:ext cx="11160125" cy="70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36000" tIns="36000" rIns="36000" bIns="36000" numCol="1" anchor="t" anchorCtr="0" compatLnSpc="1">
            <a:prstTxWarp prst="textNoShape">
              <a:avLst/>
            </a:prstTxWarp>
          </a:bodyPr>
          <a:lstStyle/>
          <a:p>
            <a:pPr lvl="0"/>
            <a:r>
              <a:rPr lang="nl-NL" altLang="nl-NL"/>
              <a:t>Klik om de tekststijl van het model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6" name="Tijdelijke aanduiding voor dianummer 5"/>
          <p:cNvSpPr>
            <a:spLocks noGrp="1"/>
          </p:cNvSpPr>
          <p:nvPr>
            <p:ph type="sldNum" sz="quarter" idx="4"/>
          </p:nvPr>
        </p:nvSpPr>
        <p:spPr>
          <a:xfrm>
            <a:off x="4046084" y="9172347"/>
            <a:ext cx="627062" cy="519112"/>
          </a:xfrm>
          <a:prstGeom prst="rect">
            <a:avLst/>
          </a:prstGeom>
        </p:spPr>
        <p:txBody>
          <a:bodyPr vert="horz" wrap="square" lIns="0" tIns="0" rIns="0" bIns="0" numCol="1" anchor="ctr" anchorCtr="0" compatLnSpc="1">
            <a:prstTxWarp prst="textNoShape">
              <a:avLst/>
            </a:prstTxWarp>
          </a:bodyPr>
          <a:lstStyle>
            <a:lvl1pPr eaLnBrk="1" hangingPunct="1">
              <a:defRPr sz="1400">
                <a:solidFill>
                  <a:schemeClr val="tx1"/>
                </a:solidFill>
              </a:defRPr>
            </a:lvl1pPr>
          </a:lstStyle>
          <a:p>
            <a:fld id="{132E2AD1-83D9-DF41-A9AF-2F9595B23F20}" type="slidenum">
              <a:rPr lang="nl-NL" altLang="nl-NL" smtClean="0"/>
              <a:pPr/>
              <a:t>‹nr.›</a:t>
            </a:fld>
            <a:endParaRPr lang="nl-NL" altLang="nl-NL"/>
          </a:p>
        </p:txBody>
      </p:sp>
      <p:sp>
        <p:nvSpPr>
          <p:cNvPr id="9" name="Tijdelijke aanduiding voor voettekst 4"/>
          <p:cNvSpPr>
            <a:spLocks noGrp="1"/>
          </p:cNvSpPr>
          <p:nvPr>
            <p:ph type="ftr" sz="quarter" idx="3"/>
          </p:nvPr>
        </p:nvSpPr>
        <p:spPr>
          <a:xfrm>
            <a:off x="4762045" y="9172347"/>
            <a:ext cx="2530800" cy="519112"/>
          </a:xfrm>
          <a:prstGeom prst="rect">
            <a:avLst/>
          </a:prstGeom>
        </p:spPr>
        <p:txBody>
          <a:bodyPr vert="horz" lIns="0" tIns="0" rIns="0" bIns="0" rtlCol="0" anchor="ctr"/>
          <a:lstStyle>
            <a:lvl1pPr algn="l" defTabSz="650276" eaLnBrk="1" fontAlgn="auto" hangingPunct="1">
              <a:spcBef>
                <a:spcPts val="0"/>
              </a:spcBef>
              <a:spcAft>
                <a:spcPts val="0"/>
              </a:spcAft>
              <a:defRPr sz="1400">
                <a:solidFill>
                  <a:schemeClr val="tx1"/>
                </a:solidFill>
                <a:latin typeface="+mn-lt"/>
                <a:ea typeface="+mn-ea"/>
                <a:cs typeface="+mn-cs"/>
              </a:defRPr>
            </a:lvl1pPr>
          </a:lstStyle>
          <a:p>
            <a:pPr>
              <a:defRPr/>
            </a:pPr>
            <a:r>
              <a:rPr lang="nl-NL" dirty="0" err="1"/>
              <a:t>Powerpoint</a:t>
            </a:r>
            <a:r>
              <a:rPr lang="nl-NL" dirty="0"/>
              <a:t> template</a:t>
            </a:r>
          </a:p>
        </p:txBody>
      </p:sp>
      <p:sp>
        <p:nvSpPr>
          <p:cNvPr id="8" name="Tijdelijke aanduiding voor datum 3"/>
          <p:cNvSpPr>
            <a:spLocks noGrp="1"/>
          </p:cNvSpPr>
          <p:nvPr>
            <p:ph type="dt" sz="half" idx="2"/>
          </p:nvPr>
        </p:nvSpPr>
        <p:spPr>
          <a:xfrm>
            <a:off x="7380000" y="9172347"/>
            <a:ext cx="922338" cy="519112"/>
          </a:xfrm>
          <a:prstGeom prst="rect">
            <a:avLst/>
          </a:prstGeom>
        </p:spPr>
        <p:txBody>
          <a:bodyPr vert="horz" wrap="square" lIns="0" tIns="0" rIns="0" bIns="0" numCol="1" anchor="ctr" anchorCtr="0" compatLnSpc="1">
            <a:prstTxWarp prst="textNoShape">
              <a:avLst/>
            </a:prstTxWarp>
          </a:bodyPr>
          <a:lstStyle>
            <a:lvl1pPr eaLnBrk="1" hangingPunct="1">
              <a:defRPr sz="1400" b="0">
                <a:solidFill>
                  <a:schemeClr val="tx1"/>
                </a:solidFill>
                <a:latin typeface="Calibri" charset="0"/>
              </a:defRPr>
            </a:lvl1pPr>
          </a:lstStyle>
          <a:p>
            <a:fld id="{B3873A8C-A209-FC40-86BC-D3E9A671FD81}" type="datetime1">
              <a:rPr lang="nl-NL" altLang="nl-NL" smtClean="0"/>
              <a:pPr/>
              <a:t>2-11-2017</a:t>
            </a:fld>
            <a:endParaRPr lang="nl-NL" altLang="nl-NL" dirty="0"/>
          </a:p>
        </p:txBody>
      </p:sp>
      <p:cxnSp>
        <p:nvCxnSpPr>
          <p:cNvPr id="3" name="Rechte verbindingslijn 2"/>
          <p:cNvCxnSpPr/>
          <p:nvPr userDrawn="1"/>
        </p:nvCxnSpPr>
        <p:spPr>
          <a:xfrm>
            <a:off x="900113" y="8980714"/>
            <a:ext cx="11160125" cy="0"/>
          </a:xfrm>
          <a:prstGeom prst="line">
            <a:avLst/>
          </a:prstGeom>
          <a:ln w="19050">
            <a:solidFill>
              <a:srgbClr val="BE2E1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903703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1" r:id="rId3"/>
    <p:sldLayoutId id="2147483702" r:id="rId4"/>
    <p:sldLayoutId id="2147483703" r:id="rId5"/>
    <p:sldLayoutId id="2147483704" r:id="rId6"/>
    <p:sldLayoutId id="2147483714" r:id="rId7"/>
    <p:sldLayoutId id="2147483715" r:id="rId8"/>
    <p:sldLayoutId id="2147483700" r:id="rId9"/>
    <p:sldLayoutId id="2147483705" r:id="rId10"/>
    <p:sldLayoutId id="2147483723" r:id="rId11"/>
    <p:sldLayoutId id="2147483724" r:id="rId12"/>
    <p:sldLayoutId id="2147483725" r:id="rId13"/>
  </p:sldLayoutIdLst>
  <p:transition spd="med">
    <p:fade/>
  </p:transition>
  <p:hf sldNum="0" hdr="0" ftr="0" dt="0"/>
  <p:txStyles>
    <p:titleStyle>
      <a:lvl1pPr algn="l" defTabSz="649288" rtl="0" eaLnBrk="1" fontAlgn="base" hangingPunct="1">
        <a:spcBef>
          <a:spcPct val="0"/>
        </a:spcBef>
        <a:spcAft>
          <a:spcPct val="0"/>
        </a:spcAft>
        <a:defRPr sz="3200" b="1" kern="1200">
          <a:solidFill>
            <a:srgbClr val="BE2E1A"/>
          </a:solidFill>
          <a:latin typeface="+mj-lt"/>
          <a:ea typeface="+mj-ea"/>
          <a:cs typeface="+mj-cs"/>
        </a:defRPr>
      </a:lvl1pPr>
      <a:lvl2pPr algn="l" defTabSz="649288" rtl="0" eaLnBrk="1" fontAlgn="base" hangingPunct="1">
        <a:spcBef>
          <a:spcPct val="0"/>
        </a:spcBef>
        <a:spcAft>
          <a:spcPct val="0"/>
        </a:spcAft>
        <a:defRPr sz="3200" b="1">
          <a:solidFill>
            <a:srgbClr val="BE2E1A"/>
          </a:solidFill>
          <a:latin typeface="Calibri" charset="0"/>
        </a:defRPr>
      </a:lvl2pPr>
      <a:lvl3pPr algn="l" defTabSz="649288" rtl="0" eaLnBrk="1" fontAlgn="base" hangingPunct="1">
        <a:spcBef>
          <a:spcPct val="0"/>
        </a:spcBef>
        <a:spcAft>
          <a:spcPct val="0"/>
        </a:spcAft>
        <a:defRPr sz="3200" b="1">
          <a:solidFill>
            <a:srgbClr val="BE2E1A"/>
          </a:solidFill>
          <a:latin typeface="Calibri" charset="0"/>
        </a:defRPr>
      </a:lvl3pPr>
      <a:lvl4pPr algn="l" defTabSz="649288" rtl="0" eaLnBrk="1" fontAlgn="base" hangingPunct="1">
        <a:spcBef>
          <a:spcPct val="0"/>
        </a:spcBef>
        <a:spcAft>
          <a:spcPct val="0"/>
        </a:spcAft>
        <a:defRPr sz="3200" b="1">
          <a:solidFill>
            <a:srgbClr val="BE2E1A"/>
          </a:solidFill>
          <a:latin typeface="Calibri" charset="0"/>
        </a:defRPr>
      </a:lvl4pPr>
      <a:lvl5pPr algn="l" defTabSz="649288" rtl="0" eaLnBrk="1" fontAlgn="base" hangingPunct="1">
        <a:spcBef>
          <a:spcPct val="0"/>
        </a:spcBef>
        <a:spcAft>
          <a:spcPct val="0"/>
        </a:spcAft>
        <a:defRPr sz="3200" b="1">
          <a:solidFill>
            <a:srgbClr val="BE2E1A"/>
          </a:solidFill>
          <a:latin typeface="Calibri" charset="0"/>
        </a:defRPr>
      </a:lvl5pPr>
      <a:lvl6pPr marL="457200" algn="l" defTabSz="649288" rtl="0" eaLnBrk="1" fontAlgn="base" hangingPunct="1">
        <a:spcBef>
          <a:spcPct val="0"/>
        </a:spcBef>
        <a:spcAft>
          <a:spcPct val="0"/>
        </a:spcAft>
        <a:defRPr sz="3000" b="1">
          <a:solidFill>
            <a:srgbClr val="BE2E1A"/>
          </a:solidFill>
          <a:latin typeface="Arial" charset="0"/>
        </a:defRPr>
      </a:lvl6pPr>
      <a:lvl7pPr marL="914400" algn="l" defTabSz="649288" rtl="0" eaLnBrk="1" fontAlgn="base" hangingPunct="1">
        <a:spcBef>
          <a:spcPct val="0"/>
        </a:spcBef>
        <a:spcAft>
          <a:spcPct val="0"/>
        </a:spcAft>
        <a:defRPr sz="3000" b="1">
          <a:solidFill>
            <a:srgbClr val="BE2E1A"/>
          </a:solidFill>
          <a:latin typeface="Arial" charset="0"/>
        </a:defRPr>
      </a:lvl7pPr>
      <a:lvl8pPr marL="1371600" algn="l" defTabSz="649288" rtl="0" eaLnBrk="1" fontAlgn="base" hangingPunct="1">
        <a:spcBef>
          <a:spcPct val="0"/>
        </a:spcBef>
        <a:spcAft>
          <a:spcPct val="0"/>
        </a:spcAft>
        <a:defRPr sz="3000" b="1">
          <a:solidFill>
            <a:srgbClr val="BE2E1A"/>
          </a:solidFill>
          <a:latin typeface="Arial" charset="0"/>
        </a:defRPr>
      </a:lvl8pPr>
      <a:lvl9pPr marL="1828800" algn="l" defTabSz="649288" rtl="0" eaLnBrk="1" fontAlgn="base" hangingPunct="1">
        <a:spcBef>
          <a:spcPct val="0"/>
        </a:spcBef>
        <a:spcAft>
          <a:spcPct val="0"/>
        </a:spcAft>
        <a:defRPr sz="3000" b="1">
          <a:solidFill>
            <a:srgbClr val="BE2E1A"/>
          </a:solidFill>
          <a:latin typeface="Arial" charset="0"/>
        </a:defRPr>
      </a:lvl9pPr>
    </p:titleStyle>
    <p:bodyStyle>
      <a:lvl1pPr algn="l" defTabSz="649288" rtl="0" eaLnBrk="1" fontAlgn="base" hangingPunct="1">
        <a:spcBef>
          <a:spcPct val="0"/>
        </a:spcBef>
        <a:spcAft>
          <a:spcPct val="0"/>
        </a:spcAft>
        <a:buFont typeface="Arial" charset="0"/>
        <a:defRPr sz="2800" kern="1200">
          <a:solidFill>
            <a:schemeClr val="tx1"/>
          </a:solidFill>
          <a:latin typeface="+mn-lt"/>
          <a:ea typeface="+mn-ea"/>
          <a:cs typeface="+mn-cs"/>
        </a:defRPr>
      </a:lvl1pPr>
      <a:lvl2pPr marL="795338" indent="-342900" algn="l" defTabSz="649288"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257300" indent="-342900" algn="l" defTabSz="649288"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52588" indent="-285750" algn="l" defTabSz="649288"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114550" indent="-285750" algn="l" defTabSz="649288" rtl="0" eaLnBrk="1" fontAlgn="base" hangingPunct="1">
        <a:lnSpc>
          <a:spcPct val="90000"/>
        </a:lnSpc>
        <a:spcBef>
          <a:spcPts val="500"/>
        </a:spcBef>
        <a:spcAft>
          <a:spcPct val="0"/>
        </a:spcAft>
        <a:buFont typeface="Arial" charset="0"/>
        <a:buChar char="•"/>
        <a:defRPr sz="1600" kern="1200">
          <a:solidFill>
            <a:schemeClr val="tx1"/>
          </a:solidFill>
          <a:latin typeface="+mn-lt"/>
          <a:ea typeface="+mn-ea"/>
          <a:cs typeface="+mn-cs"/>
        </a:defRPr>
      </a:lvl5pPr>
      <a:lvl6pPr marL="3576516" indent="-325138" algn="l" defTabSz="650276" rtl="0" eaLnBrk="1" latinLnBrk="0" hangingPunct="1">
        <a:spcBef>
          <a:spcPct val="20000"/>
        </a:spcBef>
        <a:buFont typeface="Arial"/>
        <a:buChar char="•"/>
        <a:defRPr sz="2800" kern="1200">
          <a:solidFill>
            <a:schemeClr val="tx1"/>
          </a:solidFill>
          <a:latin typeface="+mn-lt"/>
          <a:ea typeface="+mn-ea"/>
          <a:cs typeface="+mn-cs"/>
        </a:defRPr>
      </a:lvl6pPr>
      <a:lvl7pPr marL="4226791" indent="-325138" algn="l" defTabSz="650276" rtl="0" eaLnBrk="1" latinLnBrk="0" hangingPunct="1">
        <a:spcBef>
          <a:spcPct val="20000"/>
        </a:spcBef>
        <a:buFont typeface="Arial"/>
        <a:buChar char="•"/>
        <a:defRPr sz="2800" kern="1200">
          <a:solidFill>
            <a:schemeClr val="tx1"/>
          </a:solidFill>
          <a:latin typeface="+mn-lt"/>
          <a:ea typeface="+mn-ea"/>
          <a:cs typeface="+mn-cs"/>
        </a:defRPr>
      </a:lvl7pPr>
      <a:lvl8pPr marL="4877067" indent="-325138" algn="l" defTabSz="650276" rtl="0" eaLnBrk="1" latinLnBrk="0" hangingPunct="1">
        <a:spcBef>
          <a:spcPct val="20000"/>
        </a:spcBef>
        <a:buFont typeface="Arial"/>
        <a:buChar char="•"/>
        <a:defRPr sz="2800" kern="1200">
          <a:solidFill>
            <a:schemeClr val="tx1"/>
          </a:solidFill>
          <a:latin typeface="+mn-lt"/>
          <a:ea typeface="+mn-ea"/>
          <a:cs typeface="+mn-cs"/>
        </a:defRPr>
      </a:lvl8pPr>
      <a:lvl9pPr marL="5527342" indent="-325138" algn="l" defTabSz="650276" rtl="0" eaLnBrk="1" latinLnBrk="0" hangingPunct="1">
        <a:spcBef>
          <a:spcPct val="20000"/>
        </a:spcBef>
        <a:buFont typeface="Arial"/>
        <a:buChar char="•"/>
        <a:defRPr sz="2800" kern="1200">
          <a:solidFill>
            <a:schemeClr val="tx1"/>
          </a:solidFill>
          <a:latin typeface="+mn-lt"/>
          <a:ea typeface="+mn-ea"/>
          <a:cs typeface="+mn-cs"/>
        </a:defRPr>
      </a:lvl9pPr>
    </p:bodyStyle>
    <p:otherStyle>
      <a:defPPr>
        <a:defRPr lang="nl-NL"/>
      </a:defPPr>
      <a:lvl1pPr marL="0" algn="l" defTabSz="650276" rtl="0" eaLnBrk="1" latinLnBrk="0" hangingPunct="1">
        <a:defRPr sz="2600" kern="1200">
          <a:solidFill>
            <a:schemeClr val="tx1"/>
          </a:solidFill>
          <a:latin typeface="+mn-lt"/>
          <a:ea typeface="+mn-ea"/>
          <a:cs typeface="+mn-cs"/>
        </a:defRPr>
      </a:lvl1pPr>
      <a:lvl2pPr marL="650276" algn="l" defTabSz="650276" rtl="0" eaLnBrk="1" latinLnBrk="0" hangingPunct="1">
        <a:defRPr sz="2600" kern="1200">
          <a:solidFill>
            <a:schemeClr val="tx1"/>
          </a:solidFill>
          <a:latin typeface="+mn-lt"/>
          <a:ea typeface="+mn-ea"/>
          <a:cs typeface="+mn-cs"/>
        </a:defRPr>
      </a:lvl2pPr>
      <a:lvl3pPr marL="1300551" algn="l" defTabSz="650276" rtl="0" eaLnBrk="1" latinLnBrk="0" hangingPunct="1">
        <a:defRPr sz="2600" kern="1200">
          <a:solidFill>
            <a:schemeClr val="tx1"/>
          </a:solidFill>
          <a:latin typeface="+mn-lt"/>
          <a:ea typeface="+mn-ea"/>
          <a:cs typeface="+mn-cs"/>
        </a:defRPr>
      </a:lvl3pPr>
      <a:lvl4pPr marL="1950827" algn="l" defTabSz="650276" rtl="0" eaLnBrk="1" latinLnBrk="0" hangingPunct="1">
        <a:defRPr sz="2600" kern="1200">
          <a:solidFill>
            <a:schemeClr val="tx1"/>
          </a:solidFill>
          <a:latin typeface="+mn-lt"/>
          <a:ea typeface="+mn-ea"/>
          <a:cs typeface="+mn-cs"/>
        </a:defRPr>
      </a:lvl4pPr>
      <a:lvl5pPr marL="2601102" algn="l" defTabSz="650276" rtl="0" eaLnBrk="1" latinLnBrk="0" hangingPunct="1">
        <a:defRPr sz="2600" kern="1200">
          <a:solidFill>
            <a:schemeClr val="tx1"/>
          </a:solidFill>
          <a:latin typeface="+mn-lt"/>
          <a:ea typeface="+mn-ea"/>
          <a:cs typeface="+mn-cs"/>
        </a:defRPr>
      </a:lvl5pPr>
      <a:lvl6pPr marL="3251378" algn="l" defTabSz="650276" rtl="0" eaLnBrk="1" latinLnBrk="0" hangingPunct="1">
        <a:defRPr sz="2600" kern="1200">
          <a:solidFill>
            <a:schemeClr val="tx1"/>
          </a:solidFill>
          <a:latin typeface="+mn-lt"/>
          <a:ea typeface="+mn-ea"/>
          <a:cs typeface="+mn-cs"/>
        </a:defRPr>
      </a:lvl6pPr>
      <a:lvl7pPr marL="3901653" algn="l" defTabSz="650276" rtl="0" eaLnBrk="1" latinLnBrk="0" hangingPunct="1">
        <a:defRPr sz="2600" kern="1200">
          <a:solidFill>
            <a:schemeClr val="tx1"/>
          </a:solidFill>
          <a:latin typeface="+mn-lt"/>
          <a:ea typeface="+mn-ea"/>
          <a:cs typeface="+mn-cs"/>
        </a:defRPr>
      </a:lvl7pPr>
      <a:lvl8pPr marL="4551929" algn="l" defTabSz="650276" rtl="0" eaLnBrk="1" latinLnBrk="0" hangingPunct="1">
        <a:defRPr sz="2600" kern="1200">
          <a:solidFill>
            <a:schemeClr val="tx1"/>
          </a:solidFill>
          <a:latin typeface="+mn-lt"/>
          <a:ea typeface="+mn-ea"/>
          <a:cs typeface="+mn-cs"/>
        </a:defRPr>
      </a:lvl8pPr>
      <a:lvl9pPr marL="5202204" algn="l" defTabSz="650276"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900113" y="720725"/>
            <a:ext cx="111601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36000" tIns="36000" rIns="36000" bIns="36000" numCol="1" anchor="t" anchorCtr="0" compatLnSpc="1">
            <a:prstTxWarp prst="textNoShape">
              <a:avLst/>
            </a:prstTxWarp>
          </a:bodyPr>
          <a:lstStyle/>
          <a:p>
            <a:pPr lvl="0"/>
            <a:r>
              <a:rPr lang="nl-NL" altLang="nl-NL" dirty="0"/>
              <a:t>Titelstijl van model bewerken</a:t>
            </a:r>
          </a:p>
        </p:txBody>
      </p:sp>
      <p:sp>
        <p:nvSpPr>
          <p:cNvPr id="1027" name="Tijdelijke aanduiding voor tekst 2"/>
          <p:cNvSpPr>
            <a:spLocks noGrp="1"/>
          </p:cNvSpPr>
          <p:nvPr>
            <p:ph type="body" idx="1"/>
          </p:nvPr>
        </p:nvSpPr>
        <p:spPr bwMode="auto">
          <a:xfrm>
            <a:off x="900113" y="1800224"/>
            <a:ext cx="11160125" cy="70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36000" tIns="36000" rIns="36000" bIns="36000" numCol="1" anchor="t" anchorCtr="0" compatLnSpc="1">
            <a:prstTxWarp prst="textNoShape">
              <a:avLst/>
            </a:prstTxWarp>
          </a:bodyPr>
          <a:lstStyle/>
          <a:p>
            <a:pPr lvl="0"/>
            <a:r>
              <a:rPr lang="nl-NL" altLang="nl-NL"/>
              <a:t>Klik om de tekststijl van het model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6" name="Tijdelijke aanduiding voor dianummer 5"/>
          <p:cNvSpPr>
            <a:spLocks noGrp="1"/>
          </p:cNvSpPr>
          <p:nvPr>
            <p:ph type="sldNum" sz="quarter" idx="4"/>
          </p:nvPr>
        </p:nvSpPr>
        <p:spPr>
          <a:xfrm>
            <a:off x="4046084" y="9172347"/>
            <a:ext cx="627062" cy="519112"/>
          </a:xfrm>
          <a:prstGeom prst="rect">
            <a:avLst/>
          </a:prstGeom>
        </p:spPr>
        <p:txBody>
          <a:bodyPr vert="horz" wrap="square" lIns="0" tIns="0" rIns="0" bIns="0" numCol="1" anchor="ctr" anchorCtr="0" compatLnSpc="1">
            <a:prstTxWarp prst="textNoShape">
              <a:avLst/>
            </a:prstTxWarp>
          </a:bodyPr>
          <a:lstStyle>
            <a:lvl1pPr eaLnBrk="1" hangingPunct="1">
              <a:defRPr sz="1400">
                <a:solidFill>
                  <a:schemeClr val="bg1"/>
                </a:solidFill>
              </a:defRPr>
            </a:lvl1pPr>
          </a:lstStyle>
          <a:p>
            <a:fld id="{132E2AD1-83D9-DF41-A9AF-2F9595B23F20}" type="slidenum">
              <a:rPr lang="nl-NL" altLang="nl-NL" smtClean="0"/>
              <a:pPr/>
              <a:t>‹nr.›</a:t>
            </a:fld>
            <a:endParaRPr lang="nl-NL" altLang="nl-NL" dirty="0"/>
          </a:p>
        </p:txBody>
      </p:sp>
      <p:sp>
        <p:nvSpPr>
          <p:cNvPr id="9" name="Tijdelijke aanduiding voor voettekst 4"/>
          <p:cNvSpPr>
            <a:spLocks noGrp="1"/>
          </p:cNvSpPr>
          <p:nvPr>
            <p:ph type="ftr" sz="quarter" idx="3"/>
          </p:nvPr>
        </p:nvSpPr>
        <p:spPr>
          <a:xfrm>
            <a:off x="4762045" y="9172347"/>
            <a:ext cx="2530800" cy="519112"/>
          </a:xfrm>
          <a:prstGeom prst="rect">
            <a:avLst/>
          </a:prstGeom>
        </p:spPr>
        <p:txBody>
          <a:bodyPr vert="horz" lIns="0" tIns="0" rIns="0" bIns="0" rtlCol="0" anchor="ctr"/>
          <a:lstStyle>
            <a:lvl1pPr algn="l" defTabSz="650276" eaLnBrk="1" fontAlgn="auto" hangingPunct="1">
              <a:spcBef>
                <a:spcPts val="0"/>
              </a:spcBef>
              <a:spcAft>
                <a:spcPts val="0"/>
              </a:spcAft>
              <a:defRPr sz="1400">
                <a:solidFill>
                  <a:schemeClr val="bg1"/>
                </a:solidFill>
                <a:latin typeface="+mn-lt"/>
                <a:ea typeface="+mn-ea"/>
                <a:cs typeface="+mn-cs"/>
              </a:defRPr>
            </a:lvl1pPr>
          </a:lstStyle>
          <a:p>
            <a:pPr>
              <a:defRPr/>
            </a:pPr>
            <a:r>
              <a:rPr lang="nl-NL" dirty="0" err="1"/>
              <a:t>Powerpoint</a:t>
            </a:r>
            <a:r>
              <a:rPr lang="nl-NL" dirty="0"/>
              <a:t> template</a:t>
            </a:r>
          </a:p>
        </p:txBody>
      </p:sp>
      <p:sp>
        <p:nvSpPr>
          <p:cNvPr id="8" name="Tijdelijke aanduiding voor datum 3"/>
          <p:cNvSpPr>
            <a:spLocks noGrp="1"/>
          </p:cNvSpPr>
          <p:nvPr>
            <p:ph type="dt" sz="half" idx="2"/>
          </p:nvPr>
        </p:nvSpPr>
        <p:spPr>
          <a:xfrm>
            <a:off x="7380000" y="9172347"/>
            <a:ext cx="922338" cy="519112"/>
          </a:xfrm>
          <a:prstGeom prst="rect">
            <a:avLst/>
          </a:prstGeom>
        </p:spPr>
        <p:txBody>
          <a:bodyPr vert="horz" wrap="square" lIns="0" tIns="0" rIns="0" bIns="0" numCol="1" anchor="ctr" anchorCtr="0" compatLnSpc="1">
            <a:prstTxWarp prst="textNoShape">
              <a:avLst/>
            </a:prstTxWarp>
          </a:bodyPr>
          <a:lstStyle>
            <a:lvl1pPr eaLnBrk="1" hangingPunct="1">
              <a:defRPr sz="1400" b="0">
                <a:solidFill>
                  <a:schemeClr val="bg1"/>
                </a:solidFill>
                <a:latin typeface="Calibri" charset="0"/>
              </a:defRPr>
            </a:lvl1pPr>
          </a:lstStyle>
          <a:p>
            <a:fld id="{B3873A8C-A209-FC40-86BC-D3E9A671FD81}" type="datetime1">
              <a:rPr lang="nl-NL" altLang="nl-NL" smtClean="0"/>
              <a:pPr/>
              <a:t>2-11-2017</a:t>
            </a:fld>
            <a:endParaRPr lang="nl-NL" altLang="nl-NL" dirty="0"/>
          </a:p>
        </p:txBody>
      </p:sp>
    </p:spTree>
    <p:extLst>
      <p:ext uri="{BB962C8B-B14F-4D97-AF65-F5344CB8AC3E}">
        <p14:creationId xmlns:p14="http://schemas.microsoft.com/office/powerpoint/2010/main" val="50015429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6" r:id="rId7"/>
    <p:sldLayoutId id="2147483717" r:id="rId8"/>
    <p:sldLayoutId id="2147483713" r:id="rId9"/>
  </p:sldLayoutIdLst>
  <p:transition spd="med">
    <p:fade/>
  </p:transition>
  <p:hf sldNum="0" hdr="0" ftr="0" dt="0"/>
  <p:txStyles>
    <p:titleStyle>
      <a:lvl1pPr algn="l" defTabSz="649288" rtl="0" eaLnBrk="0" fontAlgn="base" hangingPunct="0">
        <a:spcBef>
          <a:spcPct val="0"/>
        </a:spcBef>
        <a:spcAft>
          <a:spcPct val="0"/>
        </a:spcAft>
        <a:defRPr sz="3200" b="1" kern="1200">
          <a:solidFill>
            <a:srgbClr val="BE2E1A"/>
          </a:solidFill>
          <a:latin typeface="+mj-lt"/>
          <a:ea typeface="+mj-ea"/>
          <a:cs typeface="+mj-cs"/>
        </a:defRPr>
      </a:lvl1pPr>
      <a:lvl2pPr algn="l" defTabSz="649288" rtl="0" eaLnBrk="0" fontAlgn="base" hangingPunct="0">
        <a:spcBef>
          <a:spcPct val="0"/>
        </a:spcBef>
        <a:spcAft>
          <a:spcPct val="0"/>
        </a:spcAft>
        <a:defRPr sz="3200" b="1">
          <a:solidFill>
            <a:srgbClr val="BE2E1A"/>
          </a:solidFill>
          <a:latin typeface="Calibri" charset="0"/>
        </a:defRPr>
      </a:lvl2pPr>
      <a:lvl3pPr algn="l" defTabSz="649288" rtl="0" eaLnBrk="0" fontAlgn="base" hangingPunct="0">
        <a:spcBef>
          <a:spcPct val="0"/>
        </a:spcBef>
        <a:spcAft>
          <a:spcPct val="0"/>
        </a:spcAft>
        <a:defRPr sz="3200" b="1">
          <a:solidFill>
            <a:srgbClr val="BE2E1A"/>
          </a:solidFill>
          <a:latin typeface="Calibri" charset="0"/>
        </a:defRPr>
      </a:lvl3pPr>
      <a:lvl4pPr algn="l" defTabSz="649288" rtl="0" eaLnBrk="0" fontAlgn="base" hangingPunct="0">
        <a:spcBef>
          <a:spcPct val="0"/>
        </a:spcBef>
        <a:spcAft>
          <a:spcPct val="0"/>
        </a:spcAft>
        <a:defRPr sz="3200" b="1">
          <a:solidFill>
            <a:srgbClr val="BE2E1A"/>
          </a:solidFill>
          <a:latin typeface="Calibri" charset="0"/>
        </a:defRPr>
      </a:lvl4pPr>
      <a:lvl5pPr algn="l" defTabSz="649288" rtl="0" eaLnBrk="0" fontAlgn="base" hangingPunct="0">
        <a:spcBef>
          <a:spcPct val="0"/>
        </a:spcBef>
        <a:spcAft>
          <a:spcPct val="0"/>
        </a:spcAft>
        <a:defRPr sz="3200" b="1">
          <a:solidFill>
            <a:srgbClr val="BE2E1A"/>
          </a:solidFill>
          <a:latin typeface="Calibri" charset="0"/>
        </a:defRPr>
      </a:lvl5pPr>
      <a:lvl6pPr marL="457200" algn="l" defTabSz="649288" rtl="0" fontAlgn="base">
        <a:spcBef>
          <a:spcPct val="0"/>
        </a:spcBef>
        <a:spcAft>
          <a:spcPct val="0"/>
        </a:spcAft>
        <a:defRPr sz="3000" b="1">
          <a:solidFill>
            <a:srgbClr val="BE2E1A"/>
          </a:solidFill>
          <a:latin typeface="Arial" charset="0"/>
        </a:defRPr>
      </a:lvl6pPr>
      <a:lvl7pPr marL="914400" algn="l" defTabSz="649288" rtl="0" fontAlgn="base">
        <a:spcBef>
          <a:spcPct val="0"/>
        </a:spcBef>
        <a:spcAft>
          <a:spcPct val="0"/>
        </a:spcAft>
        <a:defRPr sz="3000" b="1">
          <a:solidFill>
            <a:srgbClr val="BE2E1A"/>
          </a:solidFill>
          <a:latin typeface="Arial" charset="0"/>
        </a:defRPr>
      </a:lvl7pPr>
      <a:lvl8pPr marL="1371600" algn="l" defTabSz="649288" rtl="0" fontAlgn="base">
        <a:spcBef>
          <a:spcPct val="0"/>
        </a:spcBef>
        <a:spcAft>
          <a:spcPct val="0"/>
        </a:spcAft>
        <a:defRPr sz="3000" b="1">
          <a:solidFill>
            <a:srgbClr val="BE2E1A"/>
          </a:solidFill>
          <a:latin typeface="Arial" charset="0"/>
        </a:defRPr>
      </a:lvl8pPr>
      <a:lvl9pPr marL="1828800" algn="l" defTabSz="649288" rtl="0" fontAlgn="base">
        <a:spcBef>
          <a:spcPct val="0"/>
        </a:spcBef>
        <a:spcAft>
          <a:spcPct val="0"/>
        </a:spcAft>
        <a:defRPr sz="3000" b="1">
          <a:solidFill>
            <a:srgbClr val="BE2E1A"/>
          </a:solidFill>
          <a:latin typeface="Arial" charset="0"/>
        </a:defRPr>
      </a:lvl9pPr>
    </p:titleStyle>
    <p:bodyStyle>
      <a:lvl1pPr algn="l" defTabSz="649288" rtl="0" eaLnBrk="0" fontAlgn="base" hangingPunct="0">
        <a:spcBef>
          <a:spcPct val="0"/>
        </a:spcBef>
        <a:spcAft>
          <a:spcPct val="0"/>
        </a:spcAft>
        <a:buFont typeface="Arial" charset="0"/>
        <a:defRPr sz="2800" kern="1200">
          <a:solidFill>
            <a:schemeClr val="tx1"/>
          </a:solidFill>
          <a:latin typeface="+mn-lt"/>
          <a:ea typeface="+mn-ea"/>
          <a:cs typeface="+mn-cs"/>
        </a:defRPr>
      </a:lvl1pPr>
      <a:lvl2pPr marL="795338" indent="-342900" algn="l" defTabSz="649288"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257300" indent="-342900" algn="l" defTabSz="649288"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52588" indent="-285750" algn="l" defTabSz="649288"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114550" indent="-285750" algn="l" defTabSz="649288" rtl="0" eaLnBrk="0" fontAlgn="base" hangingPunct="0">
        <a:lnSpc>
          <a:spcPct val="90000"/>
        </a:lnSpc>
        <a:spcBef>
          <a:spcPts val="500"/>
        </a:spcBef>
        <a:spcAft>
          <a:spcPct val="0"/>
        </a:spcAft>
        <a:buFont typeface="Arial" charset="0"/>
        <a:buChar char="•"/>
        <a:defRPr sz="1600" kern="1200">
          <a:solidFill>
            <a:schemeClr val="tx1"/>
          </a:solidFill>
          <a:latin typeface="+mn-lt"/>
          <a:ea typeface="+mn-ea"/>
          <a:cs typeface="+mn-cs"/>
        </a:defRPr>
      </a:lvl5pPr>
      <a:lvl6pPr marL="3576516" indent="-325138" algn="l" defTabSz="650276" rtl="0" eaLnBrk="1" latinLnBrk="0" hangingPunct="1">
        <a:spcBef>
          <a:spcPct val="20000"/>
        </a:spcBef>
        <a:buFont typeface="Arial"/>
        <a:buChar char="•"/>
        <a:defRPr sz="2800" kern="1200">
          <a:solidFill>
            <a:schemeClr val="tx1"/>
          </a:solidFill>
          <a:latin typeface="+mn-lt"/>
          <a:ea typeface="+mn-ea"/>
          <a:cs typeface="+mn-cs"/>
        </a:defRPr>
      </a:lvl6pPr>
      <a:lvl7pPr marL="4226791" indent="-325138" algn="l" defTabSz="650276" rtl="0" eaLnBrk="1" latinLnBrk="0" hangingPunct="1">
        <a:spcBef>
          <a:spcPct val="20000"/>
        </a:spcBef>
        <a:buFont typeface="Arial"/>
        <a:buChar char="•"/>
        <a:defRPr sz="2800" kern="1200">
          <a:solidFill>
            <a:schemeClr val="tx1"/>
          </a:solidFill>
          <a:latin typeface="+mn-lt"/>
          <a:ea typeface="+mn-ea"/>
          <a:cs typeface="+mn-cs"/>
        </a:defRPr>
      </a:lvl7pPr>
      <a:lvl8pPr marL="4877067" indent="-325138" algn="l" defTabSz="650276" rtl="0" eaLnBrk="1" latinLnBrk="0" hangingPunct="1">
        <a:spcBef>
          <a:spcPct val="20000"/>
        </a:spcBef>
        <a:buFont typeface="Arial"/>
        <a:buChar char="•"/>
        <a:defRPr sz="2800" kern="1200">
          <a:solidFill>
            <a:schemeClr val="tx1"/>
          </a:solidFill>
          <a:latin typeface="+mn-lt"/>
          <a:ea typeface="+mn-ea"/>
          <a:cs typeface="+mn-cs"/>
        </a:defRPr>
      </a:lvl8pPr>
      <a:lvl9pPr marL="5527342" indent="-325138" algn="l" defTabSz="650276" rtl="0" eaLnBrk="1" latinLnBrk="0" hangingPunct="1">
        <a:spcBef>
          <a:spcPct val="20000"/>
        </a:spcBef>
        <a:buFont typeface="Arial"/>
        <a:buChar char="•"/>
        <a:defRPr sz="2800" kern="1200">
          <a:solidFill>
            <a:schemeClr val="tx1"/>
          </a:solidFill>
          <a:latin typeface="+mn-lt"/>
          <a:ea typeface="+mn-ea"/>
          <a:cs typeface="+mn-cs"/>
        </a:defRPr>
      </a:lvl9pPr>
    </p:bodyStyle>
    <p:otherStyle>
      <a:defPPr>
        <a:defRPr lang="nl-NL"/>
      </a:defPPr>
      <a:lvl1pPr marL="0" algn="l" defTabSz="650276" rtl="0" eaLnBrk="1" latinLnBrk="0" hangingPunct="1">
        <a:defRPr sz="2600" kern="1200">
          <a:solidFill>
            <a:schemeClr val="tx1"/>
          </a:solidFill>
          <a:latin typeface="+mn-lt"/>
          <a:ea typeface="+mn-ea"/>
          <a:cs typeface="+mn-cs"/>
        </a:defRPr>
      </a:lvl1pPr>
      <a:lvl2pPr marL="650276" algn="l" defTabSz="650276" rtl="0" eaLnBrk="1" latinLnBrk="0" hangingPunct="1">
        <a:defRPr sz="2600" kern="1200">
          <a:solidFill>
            <a:schemeClr val="tx1"/>
          </a:solidFill>
          <a:latin typeface="+mn-lt"/>
          <a:ea typeface="+mn-ea"/>
          <a:cs typeface="+mn-cs"/>
        </a:defRPr>
      </a:lvl2pPr>
      <a:lvl3pPr marL="1300551" algn="l" defTabSz="650276" rtl="0" eaLnBrk="1" latinLnBrk="0" hangingPunct="1">
        <a:defRPr sz="2600" kern="1200">
          <a:solidFill>
            <a:schemeClr val="tx1"/>
          </a:solidFill>
          <a:latin typeface="+mn-lt"/>
          <a:ea typeface="+mn-ea"/>
          <a:cs typeface="+mn-cs"/>
        </a:defRPr>
      </a:lvl3pPr>
      <a:lvl4pPr marL="1950827" algn="l" defTabSz="650276" rtl="0" eaLnBrk="1" latinLnBrk="0" hangingPunct="1">
        <a:defRPr sz="2600" kern="1200">
          <a:solidFill>
            <a:schemeClr val="tx1"/>
          </a:solidFill>
          <a:latin typeface="+mn-lt"/>
          <a:ea typeface="+mn-ea"/>
          <a:cs typeface="+mn-cs"/>
        </a:defRPr>
      </a:lvl4pPr>
      <a:lvl5pPr marL="2601102" algn="l" defTabSz="650276" rtl="0" eaLnBrk="1" latinLnBrk="0" hangingPunct="1">
        <a:defRPr sz="2600" kern="1200">
          <a:solidFill>
            <a:schemeClr val="tx1"/>
          </a:solidFill>
          <a:latin typeface="+mn-lt"/>
          <a:ea typeface="+mn-ea"/>
          <a:cs typeface="+mn-cs"/>
        </a:defRPr>
      </a:lvl5pPr>
      <a:lvl6pPr marL="3251378" algn="l" defTabSz="650276" rtl="0" eaLnBrk="1" latinLnBrk="0" hangingPunct="1">
        <a:defRPr sz="2600" kern="1200">
          <a:solidFill>
            <a:schemeClr val="tx1"/>
          </a:solidFill>
          <a:latin typeface="+mn-lt"/>
          <a:ea typeface="+mn-ea"/>
          <a:cs typeface="+mn-cs"/>
        </a:defRPr>
      </a:lvl6pPr>
      <a:lvl7pPr marL="3901653" algn="l" defTabSz="650276" rtl="0" eaLnBrk="1" latinLnBrk="0" hangingPunct="1">
        <a:defRPr sz="2600" kern="1200">
          <a:solidFill>
            <a:schemeClr val="tx1"/>
          </a:solidFill>
          <a:latin typeface="+mn-lt"/>
          <a:ea typeface="+mn-ea"/>
          <a:cs typeface="+mn-cs"/>
        </a:defRPr>
      </a:lvl7pPr>
      <a:lvl8pPr marL="4551929" algn="l" defTabSz="650276" rtl="0" eaLnBrk="1" latinLnBrk="0" hangingPunct="1">
        <a:defRPr sz="2600" kern="1200">
          <a:solidFill>
            <a:schemeClr val="tx1"/>
          </a:solidFill>
          <a:latin typeface="+mn-lt"/>
          <a:ea typeface="+mn-ea"/>
          <a:cs typeface="+mn-cs"/>
        </a:defRPr>
      </a:lvl8pPr>
      <a:lvl9pPr marL="5202204" algn="l" defTabSz="650276" rtl="0" eaLnBrk="1" latinLnBrk="0" hangingPunct="1">
        <a:defRPr sz="2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8194" name="Tijdelijke aanduiding voor titel 1"/>
          <p:cNvSpPr>
            <a:spLocks noGrp="1"/>
          </p:cNvSpPr>
          <p:nvPr>
            <p:ph type="title"/>
          </p:nvPr>
        </p:nvSpPr>
        <p:spPr bwMode="auto">
          <a:xfrm>
            <a:off x="900113" y="720725"/>
            <a:ext cx="111601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36000" tIns="36000" rIns="36000" bIns="36000" numCol="1" anchor="t" anchorCtr="0" compatLnSpc="1">
            <a:prstTxWarp prst="textNoShape">
              <a:avLst/>
            </a:prstTxWarp>
          </a:bodyPr>
          <a:lstStyle/>
          <a:p>
            <a:pPr lvl="0"/>
            <a:r>
              <a:rPr lang="nl-NL" altLang="nl-NL"/>
              <a:t>Titelstijl van model bewerken</a:t>
            </a:r>
          </a:p>
        </p:txBody>
      </p:sp>
      <p:sp>
        <p:nvSpPr>
          <p:cNvPr id="8195" name="Tijdelijke aanduiding voor tekst 2"/>
          <p:cNvSpPr>
            <a:spLocks noGrp="1"/>
          </p:cNvSpPr>
          <p:nvPr>
            <p:ph type="body" idx="1"/>
          </p:nvPr>
        </p:nvSpPr>
        <p:spPr bwMode="auto">
          <a:xfrm>
            <a:off x="900113" y="2157413"/>
            <a:ext cx="11160125"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36000" tIns="36000" rIns="36000" bIns="36000" numCol="1" anchor="t" anchorCtr="0" compatLnSpc="1">
            <a:prstTxWarp prst="textNoShape">
              <a:avLst/>
            </a:prstTxWarp>
          </a:bodyPr>
          <a:lstStyle/>
          <a:p>
            <a:pPr lvl="0"/>
            <a:r>
              <a:rPr lang="nl-NL" altLang="nl-NL"/>
              <a:t>Klik om de tekststijl van het model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7" name="Tijdelijke aanduiding voor dianummer 5"/>
          <p:cNvSpPr>
            <a:spLocks noGrp="1"/>
          </p:cNvSpPr>
          <p:nvPr>
            <p:ph type="sldNum" sz="quarter" idx="4"/>
          </p:nvPr>
        </p:nvSpPr>
        <p:spPr>
          <a:xfrm>
            <a:off x="4046084" y="9172347"/>
            <a:ext cx="627062" cy="519112"/>
          </a:xfrm>
          <a:prstGeom prst="rect">
            <a:avLst/>
          </a:prstGeom>
        </p:spPr>
        <p:txBody>
          <a:bodyPr vert="horz" wrap="square" lIns="0" tIns="0" rIns="0" bIns="0" numCol="1" anchor="ctr" anchorCtr="0" compatLnSpc="1">
            <a:prstTxWarp prst="textNoShape">
              <a:avLst/>
            </a:prstTxWarp>
          </a:bodyPr>
          <a:lstStyle>
            <a:lvl1pPr eaLnBrk="1" hangingPunct="1">
              <a:defRPr sz="1400">
                <a:solidFill>
                  <a:schemeClr val="bg1"/>
                </a:solidFill>
              </a:defRPr>
            </a:lvl1pPr>
          </a:lstStyle>
          <a:p>
            <a:fld id="{132E2AD1-83D9-DF41-A9AF-2F9595B23F20}" type="slidenum">
              <a:rPr lang="nl-NL" altLang="nl-NL" smtClean="0"/>
              <a:pPr/>
              <a:t>‹nr.›</a:t>
            </a:fld>
            <a:endParaRPr lang="nl-NL" altLang="nl-NL"/>
          </a:p>
        </p:txBody>
      </p:sp>
      <p:sp>
        <p:nvSpPr>
          <p:cNvPr id="8" name="Tijdelijke aanduiding voor voettekst 4"/>
          <p:cNvSpPr>
            <a:spLocks noGrp="1"/>
          </p:cNvSpPr>
          <p:nvPr>
            <p:ph type="ftr" sz="quarter" idx="3"/>
          </p:nvPr>
        </p:nvSpPr>
        <p:spPr>
          <a:xfrm>
            <a:off x="4762045" y="9172347"/>
            <a:ext cx="2530800" cy="519112"/>
          </a:xfrm>
          <a:prstGeom prst="rect">
            <a:avLst/>
          </a:prstGeom>
        </p:spPr>
        <p:txBody>
          <a:bodyPr vert="horz" lIns="0" tIns="0" rIns="0" bIns="0" rtlCol="0" anchor="ctr"/>
          <a:lstStyle>
            <a:lvl1pPr algn="l" defTabSz="650276" eaLnBrk="1" fontAlgn="auto" hangingPunct="1">
              <a:spcBef>
                <a:spcPts val="0"/>
              </a:spcBef>
              <a:spcAft>
                <a:spcPts val="0"/>
              </a:spcAft>
              <a:defRPr sz="1400">
                <a:solidFill>
                  <a:schemeClr val="bg1"/>
                </a:solidFill>
                <a:latin typeface="+mn-lt"/>
                <a:ea typeface="+mn-ea"/>
                <a:cs typeface="+mn-cs"/>
              </a:defRPr>
            </a:lvl1pPr>
          </a:lstStyle>
          <a:p>
            <a:pPr>
              <a:defRPr/>
            </a:pPr>
            <a:endParaRPr lang="nl-NL" dirty="0"/>
          </a:p>
        </p:txBody>
      </p:sp>
      <p:sp>
        <p:nvSpPr>
          <p:cNvPr id="9" name="Tijdelijke aanduiding voor datum 3"/>
          <p:cNvSpPr>
            <a:spLocks noGrp="1"/>
          </p:cNvSpPr>
          <p:nvPr>
            <p:ph type="dt" sz="half" idx="2"/>
          </p:nvPr>
        </p:nvSpPr>
        <p:spPr>
          <a:xfrm>
            <a:off x="7380000" y="9172347"/>
            <a:ext cx="922338" cy="519112"/>
          </a:xfrm>
          <a:prstGeom prst="rect">
            <a:avLst/>
          </a:prstGeom>
        </p:spPr>
        <p:txBody>
          <a:bodyPr vert="horz" wrap="square" lIns="0" tIns="0" rIns="0" bIns="0" numCol="1" anchor="ctr" anchorCtr="0" compatLnSpc="1">
            <a:prstTxWarp prst="textNoShape">
              <a:avLst/>
            </a:prstTxWarp>
          </a:bodyPr>
          <a:lstStyle>
            <a:lvl1pPr eaLnBrk="1" hangingPunct="1">
              <a:defRPr sz="1400" b="0">
                <a:solidFill>
                  <a:schemeClr val="bg1"/>
                </a:solidFill>
                <a:latin typeface="Calibri" charset="0"/>
              </a:defRPr>
            </a:lvl1pPr>
          </a:lstStyle>
          <a:p>
            <a:fld id="{FB5CF2AB-20FF-5442-9E53-3C6EDD7FBCEA}" type="datetime1">
              <a:rPr lang="nl-NL" altLang="nl-NL" smtClean="0"/>
              <a:pPr/>
              <a:t>2-11-2017</a:t>
            </a:fld>
            <a:endParaRPr lang="nl-NL" altLang="nl-NL" dirty="0"/>
          </a:p>
        </p:txBody>
      </p:sp>
      <p:cxnSp>
        <p:nvCxnSpPr>
          <p:cNvPr id="10" name="Rechte verbindingslijn 9"/>
          <p:cNvCxnSpPr/>
          <p:nvPr userDrawn="1"/>
        </p:nvCxnSpPr>
        <p:spPr>
          <a:xfrm>
            <a:off x="900113" y="8980714"/>
            <a:ext cx="11160125"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90" r:id="rId1"/>
    <p:sldLayoutId id="2147483693" r:id="rId2"/>
    <p:sldLayoutId id="2147483691" r:id="rId3"/>
    <p:sldLayoutId id="2147483694" r:id="rId4"/>
    <p:sldLayoutId id="2147483692" r:id="rId5"/>
    <p:sldLayoutId id="2147483695" r:id="rId6"/>
    <p:sldLayoutId id="2147483718" r:id="rId7"/>
    <p:sldLayoutId id="2147483719" r:id="rId8"/>
    <p:sldLayoutId id="2147483721" r:id="rId9"/>
    <p:sldLayoutId id="2147483720" r:id="rId10"/>
  </p:sldLayoutIdLst>
  <p:transition spd="med">
    <p:fade/>
  </p:transition>
  <p:hf sldNum="0" hdr="0" ftr="0" dt="0"/>
  <p:txStyles>
    <p:titleStyle>
      <a:lvl1pPr algn="ctr" defTabSz="649288" rtl="0" eaLnBrk="0" fontAlgn="base" hangingPunct="0">
        <a:spcBef>
          <a:spcPct val="0"/>
        </a:spcBef>
        <a:spcAft>
          <a:spcPct val="0"/>
        </a:spcAft>
        <a:defRPr sz="5000" kern="1200">
          <a:solidFill>
            <a:schemeClr val="bg1"/>
          </a:solidFill>
          <a:latin typeface="+mj-lt"/>
          <a:ea typeface="+mj-ea"/>
          <a:cs typeface="+mj-cs"/>
        </a:defRPr>
      </a:lvl1pPr>
      <a:lvl2pPr algn="ctr" defTabSz="649288" rtl="0" eaLnBrk="0" fontAlgn="base" hangingPunct="0">
        <a:spcBef>
          <a:spcPct val="0"/>
        </a:spcBef>
        <a:spcAft>
          <a:spcPct val="0"/>
        </a:spcAft>
        <a:defRPr sz="5000">
          <a:solidFill>
            <a:schemeClr val="bg1"/>
          </a:solidFill>
          <a:latin typeface="Calibri" charset="0"/>
        </a:defRPr>
      </a:lvl2pPr>
      <a:lvl3pPr algn="ctr" defTabSz="649288" rtl="0" eaLnBrk="0" fontAlgn="base" hangingPunct="0">
        <a:spcBef>
          <a:spcPct val="0"/>
        </a:spcBef>
        <a:spcAft>
          <a:spcPct val="0"/>
        </a:spcAft>
        <a:defRPr sz="5000">
          <a:solidFill>
            <a:schemeClr val="bg1"/>
          </a:solidFill>
          <a:latin typeface="Calibri" charset="0"/>
        </a:defRPr>
      </a:lvl3pPr>
      <a:lvl4pPr algn="ctr" defTabSz="649288" rtl="0" eaLnBrk="0" fontAlgn="base" hangingPunct="0">
        <a:spcBef>
          <a:spcPct val="0"/>
        </a:spcBef>
        <a:spcAft>
          <a:spcPct val="0"/>
        </a:spcAft>
        <a:defRPr sz="5000">
          <a:solidFill>
            <a:schemeClr val="bg1"/>
          </a:solidFill>
          <a:latin typeface="Calibri" charset="0"/>
        </a:defRPr>
      </a:lvl4pPr>
      <a:lvl5pPr algn="ctr" defTabSz="649288" rtl="0" eaLnBrk="0" fontAlgn="base" hangingPunct="0">
        <a:spcBef>
          <a:spcPct val="0"/>
        </a:spcBef>
        <a:spcAft>
          <a:spcPct val="0"/>
        </a:spcAft>
        <a:defRPr sz="5000">
          <a:solidFill>
            <a:schemeClr val="bg1"/>
          </a:solidFill>
          <a:latin typeface="Calibri" charset="0"/>
        </a:defRPr>
      </a:lvl5pPr>
      <a:lvl6pPr marL="457200" algn="l" defTabSz="649288" rtl="0" fontAlgn="base">
        <a:spcBef>
          <a:spcPct val="0"/>
        </a:spcBef>
        <a:spcAft>
          <a:spcPct val="0"/>
        </a:spcAft>
        <a:defRPr sz="5000">
          <a:solidFill>
            <a:schemeClr val="tx1"/>
          </a:solidFill>
          <a:latin typeface="Arial" charset="0"/>
        </a:defRPr>
      </a:lvl6pPr>
      <a:lvl7pPr marL="914400" algn="l" defTabSz="649288" rtl="0" fontAlgn="base">
        <a:spcBef>
          <a:spcPct val="0"/>
        </a:spcBef>
        <a:spcAft>
          <a:spcPct val="0"/>
        </a:spcAft>
        <a:defRPr sz="5000">
          <a:solidFill>
            <a:schemeClr val="tx1"/>
          </a:solidFill>
          <a:latin typeface="Arial" charset="0"/>
        </a:defRPr>
      </a:lvl7pPr>
      <a:lvl8pPr marL="1371600" algn="l" defTabSz="649288" rtl="0" fontAlgn="base">
        <a:spcBef>
          <a:spcPct val="0"/>
        </a:spcBef>
        <a:spcAft>
          <a:spcPct val="0"/>
        </a:spcAft>
        <a:defRPr sz="5000">
          <a:solidFill>
            <a:schemeClr val="tx1"/>
          </a:solidFill>
          <a:latin typeface="Arial" charset="0"/>
        </a:defRPr>
      </a:lvl8pPr>
      <a:lvl9pPr marL="1828800" algn="l" defTabSz="649288" rtl="0" fontAlgn="base">
        <a:spcBef>
          <a:spcPct val="0"/>
        </a:spcBef>
        <a:spcAft>
          <a:spcPct val="0"/>
        </a:spcAft>
        <a:defRPr sz="5000">
          <a:solidFill>
            <a:schemeClr val="tx1"/>
          </a:solidFill>
          <a:latin typeface="Arial" charset="0"/>
        </a:defRPr>
      </a:lvl9pPr>
    </p:titleStyle>
    <p:bodyStyle>
      <a:lvl1pPr algn="ctr" defTabSz="649288" rtl="0" eaLnBrk="0" fontAlgn="base" hangingPunct="0">
        <a:spcBef>
          <a:spcPct val="0"/>
        </a:spcBef>
        <a:spcAft>
          <a:spcPct val="0"/>
        </a:spcAft>
        <a:buFont typeface="Arial" charset="0"/>
        <a:defRPr sz="2800" kern="1200">
          <a:solidFill>
            <a:schemeClr val="bg1"/>
          </a:solidFill>
          <a:latin typeface="+mn-lt"/>
          <a:ea typeface="+mn-ea"/>
          <a:cs typeface="+mn-cs"/>
        </a:defRPr>
      </a:lvl1pPr>
      <a:lvl2pPr marL="795338" indent="-341313" algn="ctr" defTabSz="649288" rtl="0" eaLnBrk="0" fontAlgn="base" hangingPunct="0">
        <a:lnSpc>
          <a:spcPct val="90000"/>
        </a:lnSpc>
        <a:spcBef>
          <a:spcPts val="500"/>
        </a:spcBef>
        <a:spcAft>
          <a:spcPct val="0"/>
        </a:spcAft>
        <a:buFont typeface="Arial" charset="0"/>
        <a:buChar char="•"/>
        <a:defRPr sz="2400" kern="1200">
          <a:solidFill>
            <a:schemeClr val="bg1"/>
          </a:solidFill>
          <a:latin typeface="+mn-lt"/>
          <a:ea typeface="+mn-ea"/>
          <a:cs typeface="+mn-cs"/>
        </a:defRPr>
      </a:lvl2pPr>
      <a:lvl3pPr marL="1255713" indent="-342900" algn="ctr" defTabSz="649288" rtl="0" eaLnBrk="0" fontAlgn="base" hangingPunct="0">
        <a:lnSpc>
          <a:spcPct val="90000"/>
        </a:lnSpc>
        <a:spcBef>
          <a:spcPts val="500"/>
        </a:spcBef>
        <a:spcAft>
          <a:spcPct val="0"/>
        </a:spcAft>
        <a:buFont typeface="Arial" charset="0"/>
        <a:buChar char="•"/>
        <a:defRPr sz="2000" kern="1200">
          <a:solidFill>
            <a:schemeClr val="bg1"/>
          </a:solidFill>
          <a:latin typeface="+mn-lt"/>
          <a:ea typeface="+mn-ea"/>
          <a:cs typeface="+mn-cs"/>
        </a:defRPr>
      </a:lvl3pPr>
      <a:lvl4pPr marL="1651000" indent="-285750" algn="ctr" defTabSz="649288" rtl="0" eaLnBrk="0" fontAlgn="base" hangingPunct="0">
        <a:lnSpc>
          <a:spcPct val="90000"/>
        </a:lnSpc>
        <a:spcBef>
          <a:spcPts val="500"/>
        </a:spcBef>
        <a:spcAft>
          <a:spcPct val="0"/>
        </a:spcAft>
        <a:buFont typeface="Arial" charset="0"/>
        <a:buChar char="•"/>
        <a:defRPr kern="1200">
          <a:solidFill>
            <a:schemeClr val="bg1"/>
          </a:solidFill>
          <a:latin typeface="+mn-lt"/>
          <a:ea typeface="+mn-ea"/>
          <a:cs typeface="+mn-cs"/>
        </a:defRPr>
      </a:lvl4pPr>
      <a:lvl5pPr marL="2112963" indent="-285750" algn="ctr" defTabSz="649288" rtl="0" eaLnBrk="0" fontAlgn="base" hangingPunct="0">
        <a:lnSpc>
          <a:spcPct val="90000"/>
        </a:lnSpc>
        <a:spcBef>
          <a:spcPts val="500"/>
        </a:spcBef>
        <a:spcAft>
          <a:spcPct val="0"/>
        </a:spcAft>
        <a:buFont typeface="Arial" charset="0"/>
        <a:buChar char="•"/>
        <a:defRPr sz="1600" kern="1200">
          <a:solidFill>
            <a:schemeClr val="bg1"/>
          </a:solidFill>
          <a:latin typeface="+mn-lt"/>
          <a:ea typeface="+mn-ea"/>
          <a:cs typeface="+mn-cs"/>
        </a:defRPr>
      </a:lvl5pPr>
      <a:lvl6pPr marL="3576516" indent="-325138" algn="l" defTabSz="650276" rtl="0" eaLnBrk="1" latinLnBrk="0" hangingPunct="1">
        <a:spcBef>
          <a:spcPct val="20000"/>
        </a:spcBef>
        <a:buFont typeface="Arial"/>
        <a:buChar char="•"/>
        <a:defRPr sz="2800" kern="1200">
          <a:solidFill>
            <a:schemeClr val="tx1"/>
          </a:solidFill>
          <a:latin typeface="+mn-lt"/>
          <a:ea typeface="+mn-ea"/>
          <a:cs typeface="+mn-cs"/>
        </a:defRPr>
      </a:lvl6pPr>
      <a:lvl7pPr marL="4226791" indent="-325138" algn="l" defTabSz="650276" rtl="0" eaLnBrk="1" latinLnBrk="0" hangingPunct="1">
        <a:spcBef>
          <a:spcPct val="20000"/>
        </a:spcBef>
        <a:buFont typeface="Arial"/>
        <a:buChar char="•"/>
        <a:defRPr sz="2800" kern="1200">
          <a:solidFill>
            <a:schemeClr val="tx1"/>
          </a:solidFill>
          <a:latin typeface="+mn-lt"/>
          <a:ea typeface="+mn-ea"/>
          <a:cs typeface="+mn-cs"/>
        </a:defRPr>
      </a:lvl7pPr>
      <a:lvl8pPr marL="4877067" indent="-325138" algn="l" defTabSz="650276" rtl="0" eaLnBrk="1" latinLnBrk="0" hangingPunct="1">
        <a:spcBef>
          <a:spcPct val="20000"/>
        </a:spcBef>
        <a:buFont typeface="Arial"/>
        <a:buChar char="•"/>
        <a:defRPr sz="2800" kern="1200">
          <a:solidFill>
            <a:schemeClr val="tx1"/>
          </a:solidFill>
          <a:latin typeface="+mn-lt"/>
          <a:ea typeface="+mn-ea"/>
          <a:cs typeface="+mn-cs"/>
        </a:defRPr>
      </a:lvl8pPr>
      <a:lvl9pPr marL="5527342" indent="-325138" algn="l" defTabSz="650276" rtl="0" eaLnBrk="1" latinLnBrk="0" hangingPunct="1">
        <a:spcBef>
          <a:spcPct val="20000"/>
        </a:spcBef>
        <a:buFont typeface="Arial"/>
        <a:buChar char="•"/>
        <a:defRPr sz="2800" kern="1200">
          <a:solidFill>
            <a:schemeClr val="tx1"/>
          </a:solidFill>
          <a:latin typeface="+mn-lt"/>
          <a:ea typeface="+mn-ea"/>
          <a:cs typeface="+mn-cs"/>
        </a:defRPr>
      </a:lvl9pPr>
    </p:bodyStyle>
    <p:otherStyle>
      <a:defPPr>
        <a:defRPr lang="nl-NL"/>
      </a:defPPr>
      <a:lvl1pPr marL="0" algn="l" defTabSz="650276" rtl="0" eaLnBrk="1" latinLnBrk="0" hangingPunct="1">
        <a:defRPr sz="2600" kern="1200">
          <a:solidFill>
            <a:schemeClr val="tx1"/>
          </a:solidFill>
          <a:latin typeface="+mn-lt"/>
          <a:ea typeface="+mn-ea"/>
          <a:cs typeface="+mn-cs"/>
        </a:defRPr>
      </a:lvl1pPr>
      <a:lvl2pPr marL="650276" algn="l" defTabSz="650276" rtl="0" eaLnBrk="1" latinLnBrk="0" hangingPunct="1">
        <a:defRPr sz="2600" kern="1200">
          <a:solidFill>
            <a:schemeClr val="tx1"/>
          </a:solidFill>
          <a:latin typeface="+mn-lt"/>
          <a:ea typeface="+mn-ea"/>
          <a:cs typeface="+mn-cs"/>
        </a:defRPr>
      </a:lvl2pPr>
      <a:lvl3pPr marL="1300551" algn="l" defTabSz="650276" rtl="0" eaLnBrk="1" latinLnBrk="0" hangingPunct="1">
        <a:defRPr sz="2600" kern="1200">
          <a:solidFill>
            <a:schemeClr val="tx1"/>
          </a:solidFill>
          <a:latin typeface="+mn-lt"/>
          <a:ea typeface="+mn-ea"/>
          <a:cs typeface="+mn-cs"/>
        </a:defRPr>
      </a:lvl3pPr>
      <a:lvl4pPr marL="1950827" algn="l" defTabSz="650276" rtl="0" eaLnBrk="1" latinLnBrk="0" hangingPunct="1">
        <a:defRPr sz="2600" kern="1200">
          <a:solidFill>
            <a:schemeClr val="tx1"/>
          </a:solidFill>
          <a:latin typeface="+mn-lt"/>
          <a:ea typeface="+mn-ea"/>
          <a:cs typeface="+mn-cs"/>
        </a:defRPr>
      </a:lvl4pPr>
      <a:lvl5pPr marL="2601102" algn="l" defTabSz="650276" rtl="0" eaLnBrk="1" latinLnBrk="0" hangingPunct="1">
        <a:defRPr sz="2600" kern="1200">
          <a:solidFill>
            <a:schemeClr val="tx1"/>
          </a:solidFill>
          <a:latin typeface="+mn-lt"/>
          <a:ea typeface="+mn-ea"/>
          <a:cs typeface="+mn-cs"/>
        </a:defRPr>
      </a:lvl5pPr>
      <a:lvl6pPr marL="3251378" algn="l" defTabSz="650276" rtl="0" eaLnBrk="1" latinLnBrk="0" hangingPunct="1">
        <a:defRPr sz="2600" kern="1200">
          <a:solidFill>
            <a:schemeClr val="tx1"/>
          </a:solidFill>
          <a:latin typeface="+mn-lt"/>
          <a:ea typeface="+mn-ea"/>
          <a:cs typeface="+mn-cs"/>
        </a:defRPr>
      </a:lvl6pPr>
      <a:lvl7pPr marL="3901653" algn="l" defTabSz="650276" rtl="0" eaLnBrk="1" latinLnBrk="0" hangingPunct="1">
        <a:defRPr sz="2600" kern="1200">
          <a:solidFill>
            <a:schemeClr val="tx1"/>
          </a:solidFill>
          <a:latin typeface="+mn-lt"/>
          <a:ea typeface="+mn-ea"/>
          <a:cs typeface="+mn-cs"/>
        </a:defRPr>
      </a:lvl7pPr>
      <a:lvl8pPr marL="4551929" algn="l" defTabSz="650276" rtl="0" eaLnBrk="1" latinLnBrk="0" hangingPunct="1">
        <a:defRPr sz="2600" kern="1200">
          <a:solidFill>
            <a:schemeClr val="tx1"/>
          </a:solidFill>
          <a:latin typeface="+mn-lt"/>
          <a:ea typeface="+mn-ea"/>
          <a:cs typeface="+mn-cs"/>
        </a:defRPr>
      </a:lvl8pPr>
      <a:lvl9pPr marL="5202204" algn="l" defTabSz="650276"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16.jpe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1.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57.png"/></Relationships>
</file>

<file path=ppt/slides/_rels/slide3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60.png"/><Relationship Id="rId5" Type="http://schemas.openxmlformats.org/officeDocument/2006/relationships/diagramQuickStyle" Target="../diagrams/quickStyle5.xml"/><Relationship Id="rId10" Type="http://schemas.openxmlformats.org/officeDocument/2006/relationships/image" Target="../media/image59.jpeg"/><Relationship Id="rId4" Type="http://schemas.openxmlformats.org/officeDocument/2006/relationships/diagramLayout" Target="../diagrams/layout5.xml"/><Relationship Id="rId9" Type="http://schemas.openxmlformats.org/officeDocument/2006/relationships/image" Target="../media/image58.jpeg"/></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 Id="rId9" Type="http://schemas.openxmlformats.org/officeDocument/2006/relationships/image" Target="../media/image25.png"/></Relationships>
</file>

<file path=ppt/slides/_rels/slide4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60.png"/><Relationship Id="rId5" Type="http://schemas.openxmlformats.org/officeDocument/2006/relationships/diagramQuickStyle" Target="../diagrams/quickStyle6.xml"/><Relationship Id="rId10" Type="http://schemas.openxmlformats.org/officeDocument/2006/relationships/image" Target="../media/image59.jpeg"/><Relationship Id="rId4" Type="http://schemas.openxmlformats.org/officeDocument/2006/relationships/diagramLayout" Target="../diagrams/layout6.xml"/><Relationship Id="rId9" Type="http://schemas.openxmlformats.org/officeDocument/2006/relationships/image" Target="../media/image58.jpeg"/></Relationships>
</file>

<file path=ppt/slides/_rels/slide4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 Id="rId6" Type="http://schemas.openxmlformats.org/officeDocument/2006/relationships/image" Target="../media/image59.jpeg"/><Relationship Id="rId5" Type="http://schemas.openxmlformats.org/officeDocument/2006/relationships/image" Target="../media/image66.jpe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8.jpe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69.jpeg"/></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6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sresultaat voor mother with crying bab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4635159" cy="975677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764012" y="432270"/>
            <a:ext cx="12217364" cy="1995054"/>
          </a:xfrm>
        </p:spPr>
        <p:txBody>
          <a:bodyPr/>
          <a:lstStyle/>
          <a:p>
            <a:pPr algn="l"/>
            <a:r>
              <a:rPr lang="nl-NL" sz="6200" dirty="0">
                <a:solidFill>
                  <a:schemeClr val="tx1"/>
                </a:solidFill>
              </a:rPr>
              <a:t>Stress vroeg </a:t>
            </a:r>
            <a:br>
              <a:rPr lang="nl-NL" sz="6200" dirty="0">
                <a:solidFill>
                  <a:schemeClr val="tx1"/>
                </a:solidFill>
              </a:rPr>
            </a:br>
            <a:r>
              <a:rPr lang="nl-NL" sz="6200" dirty="0">
                <a:solidFill>
                  <a:schemeClr val="tx1"/>
                </a:solidFill>
              </a:rPr>
              <a:t>in het leven </a:t>
            </a:r>
            <a:br>
              <a:rPr lang="nl-NL" sz="6200" dirty="0">
                <a:solidFill>
                  <a:schemeClr val="tx1"/>
                </a:solidFill>
              </a:rPr>
            </a:br>
            <a:r>
              <a:rPr lang="nl-NL" sz="6200" dirty="0">
                <a:solidFill>
                  <a:schemeClr val="tx1"/>
                </a:solidFill>
              </a:rPr>
              <a:t>ijlt na</a:t>
            </a:r>
          </a:p>
        </p:txBody>
      </p:sp>
      <p:sp>
        <p:nvSpPr>
          <p:cNvPr id="4" name="Tijdelijke aanduiding voor inhoud 3"/>
          <p:cNvSpPr>
            <a:spLocks noGrp="1"/>
          </p:cNvSpPr>
          <p:nvPr>
            <p:ph sz="half" idx="13"/>
          </p:nvPr>
        </p:nvSpPr>
        <p:spPr>
          <a:xfrm>
            <a:off x="790628" y="3542116"/>
            <a:ext cx="11160125" cy="973015"/>
          </a:xfrm>
        </p:spPr>
        <p:txBody>
          <a:bodyPr/>
          <a:lstStyle/>
          <a:p>
            <a:pPr algn="l"/>
            <a:r>
              <a:rPr lang="nl-NL" altLang="nl-NL" dirty="0">
                <a:solidFill>
                  <a:schemeClr val="tx1"/>
                </a:solidFill>
              </a:rPr>
              <a:t>PAOG nascholingsavond</a:t>
            </a:r>
          </a:p>
          <a:p>
            <a:pPr algn="l"/>
            <a:r>
              <a:rPr lang="nl-NL" altLang="nl-NL" dirty="0">
                <a:solidFill>
                  <a:schemeClr val="tx1"/>
                </a:solidFill>
              </a:rPr>
              <a:t>31 oktober 2017</a:t>
            </a:r>
          </a:p>
          <a:p>
            <a:pPr algn="l"/>
            <a:r>
              <a:rPr lang="nl-NL" altLang="nl-NL" dirty="0">
                <a:solidFill>
                  <a:schemeClr val="tx1"/>
                </a:solidFill>
              </a:rPr>
              <a:t>Dr. Roseriet Beijers</a:t>
            </a:r>
          </a:p>
        </p:txBody>
      </p:sp>
      <p:pic>
        <p:nvPicPr>
          <p:cNvPr id="3074" name="Picture 2" descr="Afbeeldingsresultaat voor logo radboud universite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261" y="4332571"/>
            <a:ext cx="4297155" cy="2062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fbeeldingsresultaat voor baby research center"/>
          <p:cNvPicPr>
            <a:picLocks noChangeAspect="1" noChangeArrowheads="1"/>
          </p:cNvPicPr>
          <p:nvPr/>
        </p:nvPicPr>
        <p:blipFill>
          <a:blip r:embed="rId5"/>
          <a:srcRect/>
          <a:stretch>
            <a:fillRect/>
          </a:stretch>
        </p:blipFill>
        <p:spPr bwMode="auto">
          <a:xfrm>
            <a:off x="810506" y="5809437"/>
            <a:ext cx="2302931" cy="1505763"/>
          </a:xfrm>
          <a:prstGeom prst="rect">
            <a:avLst/>
          </a:prstGeom>
          <a:noFill/>
        </p:spPr>
      </p:pic>
    </p:spTree>
    <p:extLst>
      <p:ext uri="{BB962C8B-B14F-4D97-AF65-F5344CB8AC3E}">
        <p14:creationId xmlns:p14="http://schemas.microsoft.com/office/powerpoint/2010/main" val="137718467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lstStyle/>
          <a:p>
            <a:endParaRPr lang="nl-NL"/>
          </a:p>
        </p:txBody>
      </p:sp>
      <p:pic>
        <p:nvPicPr>
          <p:cNvPr id="1028" name="Picture 4" descr="https://www.lucidatreatment.com/wp-content/uploads/2015/08/iStock_000019548800_XXX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9" y="-260349"/>
            <a:ext cx="16078200" cy="10718799"/>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p:cNvSpPr txBox="1"/>
          <p:nvPr/>
        </p:nvSpPr>
        <p:spPr>
          <a:xfrm>
            <a:off x="8572500" y="514350"/>
            <a:ext cx="4133850" cy="4678204"/>
          </a:xfrm>
          <a:prstGeom prst="rect">
            <a:avLst/>
          </a:prstGeom>
          <a:noFill/>
        </p:spPr>
        <p:txBody>
          <a:bodyPr wrap="square" rtlCol="0">
            <a:spAutoFit/>
          </a:bodyPr>
          <a:lstStyle/>
          <a:p>
            <a:r>
              <a:rPr lang="nl-NL" b="1" dirty="0"/>
              <a:t>Geboorte uitkomsten:</a:t>
            </a:r>
          </a:p>
          <a:p>
            <a:r>
              <a:rPr lang="nl-NL" dirty="0"/>
              <a:t>- Zwangerschapsduur ↓</a:t>
            </a:r>
          </a:p>
          <a:p>
            <a:pPr>
              <a:buFontTx/>
              <a:buChar char="-"/>
            </a:pPr>
            <a:r>
              <a:rPr lang="nl-NL" dirty="0"/>
              <a:t> Geboortegewicht ↓</a:t>
            </a:r>
          </a:p>
          <a:p>
            <a:pPr>
              <a:buFontTx/>
              <a:buChar char="-"/>
            </a:pPr>
            <a:r>
              <a:rPr lang="nl-NL" dirty="0"/>
              <a:t> Complicaties ↑</a:t>
            </a:r>
          </a:p>
          <a:p>
            <a:pPr>
              <a:buFontTx/>
              <a:buChar char="-"/>
            </a:pPr>
            <a:endParaRPr lang="nl-NL" dirty="0"/>
          </a:p>
          <a:p>
            <a:r>
              <a:rPr lang="nl-NL" b="1" dirty="0"/>
              <a:t>Kind uitkomsten:</a:t>
            </a:r>
          </a:p>
          <a:p>
            <a:pPr>
              <a:buFontTx/>
              <a:buChar char="-"/>
            </a:pPr>
            <a:r>
              <a:rPr lang="nl-NL" dirty="0"/>
              <a:t> Huilen ↑</a:t>
            </a:r>
          </a:p>
          <a:p>
            <a:pPr>
              <a:buFontTx/>
              <a:buChar char="-"/>
            </a:pPr>
            <a:r>
              <a:rPr lang="nl-NL" dirty="0"/>
              <a:t> Gedragsproblemen ↑</a:t>
            </a:r>
          </a:p>
          <a:p>
            <a:pPr>
              <a:buFontTx/>
              <a:buChar char="-"/>
            </a:pPr>
            <a:r>
              <a:rPr lang="nl-NL" dirty="0"/>
              <a:t> Cognitieve ontwikkeling ↓</a:t>
            </a:r>
          </a:p>
          <a:p>
            <a:pPr>
              <a:buFontTx/>
              <a:buChar char="-"/>
            </a:pPr>
            <a:r>
              <a:rPr lang="nl-NL" dirty="0"/>
              <a:t> Aandacht ↓</a:t>
            </a:r>
          </a:p>
          <a:p>
            <a:endParaRPr lang="nl-NL" sz="3800" dirty="0"/>
          </a:p>
        </p:txBody>
      </p:sp>
      <p:sp>
        <p:nvSpPr>
          <p:cNvPr id="6" name="Curved Right Arrow 5"/>
          <p:cNvSpPr/>
          <p:nvPr/>
        </p:nvSpPr>
        <p:spPr>
          <a:xfrm flipH="1">
            <a:off x="6496050" y="1254125"/>
            <a:ext cx="1809750" cy="5844957"/>
          </a:xfrm>
          <a:prstGeom prst="curved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tx1"/>
              </a:solidFill>
            </a:endParaRPr>
          </a:p>
        </p:txBody>
      </p:sp>
      <p:sp>
        <p:nvSpPr>
          <p:cNvPr id="7" name="Titel 1"/>
          <p:cNvSpPr txBox="1">
            <a:spLocks/>
          </p:cNvSpPr>
          <p:nvPr/>
        </p:nvSpPr>
        <p:spPr bwMode="auto">
          <a:xfrm>
            <a:off x="538163" y="355600"/>
            <a:ext cx="11160125" cy="1079500"/>
          </a:xfrm>
          <a:prstGeom prst="rect">
            <a:avLst/>
          </a:prstGeom>
          <a:noFill/>
          <a:ln w="9525">
            <a:noFill/>
            <a:miter lim="800000"/>
            <a:headEnd/>
            <a:tailEnd/>
          </a:ln>
        </p:spPr>
        <p:txBody>
          <a:bodyPr vert="horz" wrap="square" lIns="36000" tIns="36000" rIns="36000" bIns="36000" numCol="1" anchor="t" anchorCtr="0" compatLnSpc="1">
            <a:prstTxWarp prst="textNoShape">
              <a:avLst/>
            </a:prstTxWarp>
          </a:bodyPr>
          <a:lstStyle/>
          <a:p>
            <a:pPr marL="0" marR="0" lvl="0" indent="0" defTabSz="649288"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srgbClr val="BE2E1A"/>
                </a:solidFill>
                <a:effectLst/>
                <a:uLnTx/>
                <a:uFillTx/>
                <a:latin typeface="+mj-lt"/>
                <a:ea typeface="+mj-ea"/>
                <a:cs typeface="+mj-cs"/>
              </a:rPr>
              <a:t>Prenatale</a:t>
            </a:r>
            <a:endParaRPr kumimoji="0" lang="en-US" sz="4800" b="1" i="0" u="none" strike="noStrike" kern="1200" cap="none" spc="0" normalizeH="0" baseline="0" noProof="0" dirty="0">
              <a:ln>
                <a:noFill/>
              </a:ln>
              <a:solidFill>
                <a:srgbClr val="BE2E1A"/>
              </a:solidFill>
              <a:effectLst/>
              <a:uLnTx/>
              <a:uFillTx/>
              <a:latin typeface="+mj-lt"/>
              <a:ea typeface="+mj-ea"/>
              <a:cs typeface="+mj-cs"/>
            </a:endParaRPr>
          </a:p>
          <a:p>
            <a:pPr marL="0" marR="0" lvl="0" indent="0" defTabSz="649288"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BE2E1A"/>
                </a:solidFill>
                <a:effectLst/>
                <a:uLnTx/>
                <a:uFillTx/>
                <a:latin typeface="+mj-lt"/>
                <a:ea typeface="+mj-ea"/>
                <a:cs typeface="+mj-cs"/>
              </a:rPr>
              <a:t>stress</a:t>
            </a:r>
          </a:p>
        </p:txBody>
      </p:sp>
    </p:spTree>
    <p:extLst>
      <p:ext uri="{BB962C8B-B14F-4D97-AF65-F5344CB8AC3E}">
        <p14:creationId xmlns:p14="http://schemas.microsoft.com/office/powerpoint/2010/main" val="1101345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lstStyle/>
          <a:p>
            <a:endParaRPr lang="nl-NL"/>
          </a:p>
        </p:txBody>
      </p:sp>
      <p:pic>
        <p:nvPicPr>
          <p:cNvPr id="1028" name="Picture 4" descr="https://www.lucidatreatment.com/wp-content/uploads/2015/08/iStock_000019548800_XXX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9" y="-260349"/>
            <a:ext cx="16078200" cy="10718799"/>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p:cNvSpPr txBox="1"/>
          <p:nvPr/>
        </p:nvSpPr>
        <p:spPr>
          <a:xfrm>
            <a:off x="8572500" y="514350"/>
            <a:ext cx="4133850" cy="4678204"/>
          </a:xfrm>
          <a:prstGeom prst="rect">
            <a:avLst/>
          </a:prstGeom>
          <a:noFill/>
        </p:spPr>
        <p:txBody>
          <a:bodyPr wrap="square" rtlCol="0">
            <a:spAutoFit/>
          </a:bodyPr>
          <a:lstStyle/>
          <a:p>
            <a:r>
              <a:rPr lang="nl-NL" b="1" dirty="0"/>
              <a:t>Geboorte uitkomsten:</a:t>
            </a:r>
          </a:p>
          <a:p>
            <a:r>
              <a:rPr lang="nl-NL" dirty="0"/>
              <a:t>- Zwangerschapsduur ↓</a:t>
            </a:r>
          </a:p>
          <a:p>
            <a:pPr>
              <a:buFontTx/>
              <a:buChar char="-"/>
            </a:pPr>
            <a:r>
              <a:rPr lang="nl-NL" dirty="0"/>
              <a:t> Geboortegewicht ↓</a:t>
            </a:r>
          </a:p>
          <a:p>
            <a:pPr>
              <a:buFontTx/>
              <a:buChar char="-"/>
            </a:pPr>
            <a:r>
              <a:rPr lang="nl-NL" dirty="0"/>
              <a:t> Complicaties ↑</a:t>
            </a:r>
          </a:p>
          <a:p>
            <a:pPr>
              <a:buFontTx/>
              <a:buChar char="-"/>
            </a:pPr>
            <a:endParaRPr lang="nl-NL" dirty="0"/>
          </a:p>
          <a:p>
            <a:r>
              <a:rPr lang="nl-NL" b="1" dirty="0"/>
              <a:t>Kind uitkomsten:</a:t>
            </a:r>
          </a:p>
          <a:p>
            <a:pPr>
              <a:buFontTx/>
              <a:buChar char="-"/>
            </a:pPr>
            <a:r>
              <a:rPr lang="nl-NL" dirty="0"/>
              <a:t> Huilen ↑</a:t>
            </a:r>
          </a:p>
          <a:p>
            <a:pPr>
              <a:buFontTx/>
              <a:buChar char="-"/>
            </a:pPr>
            <a:r>
              <a:rPr lang="nl-NL" dirty="0"/>
              <a:t> Gedragsproblemen ↑</a:t>
            </a:r>
          </a:p>
          <a:p>
            <a:pPr>
              <a:buFontTx/>
              <a:buChar char="-"/>
            </a:pPr>
            <a:r>
              <a:rPr lang="nl-NL" dirty="0"/>
              <a:t> Cognitieve ontwikkeling ↓</a:t>
            </a:r>
          </a:p>
          <a:p>
            <a:pPr>
              <a:buFontTx/>
              <a:buChar char="-"/>
            </a:pPr>
            <a:r>
              <a:rPr lang="nl-NL" dirty="0"/>
              <a:t> Aandacht ↓</a:t>
            </a:r>
          </a:p>
          <a:p>
            <a:endParaRPr lang="nl-NL" sz="3800" dirty="0"/>
          </a:p>
        </p:txBody>
      </p:sp>
      <p:sp>
        <p:nvSpPr>
          <p:cNvPr id="6" name="Curved Right Arrow 5"/>
          <p:cNvSpPr/>
          <p:nvPr/>
        </p:nvSpPr>
        <p:spPr>
          <a:xfrm flipH="1">
            <a:off x="6496050" y="1254125"/>
            <a:ext cx="1809750" cy="5844957"/>
          </a:xfrm>
          <a:prstGeom prst="curved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tx1"/>
              </a:solidFill>
            </a:endParaRPr>
          </a:p>
        </p:txBody>
      </p:sp>
      <p:sp>
        <p:nvSpPr>
          <p:cNvPr id="7" name="Titel 1"/>
          <p:cNvSpPr txBox="1">
            <a:spLocks/>
          </p:cNvSpPr>
          <p:nvPr/>
        </p:nvSpPr>
        <p:spPr bwMode="auto">
          <a:xfrm>
            <a:off x="538163" y="355600"/>
            <a:ext cx="11160125" cy="1079500"/>
          </a:xfrm>
          <a:prstGeom prst="rect">
            <a:avLst/>
          </a:prstGeom>
          <a:noFill/>
          <a:ln w="9525">
            <a:noFill/>
            <a:miter lim="800000"/>
            <a:headEnd/>
            <a:tailEnd/>
          </a:ln>
        </p:spPr>
        <p:txBody>
          <a:bodyPr vert="horz" wrap="square" lIns="36000" tIns="36000" rIns="36000" bIns="36000" numCol="1" anchor="t" anchorCtr="0" compatLnSpc="1">
            <a:prstTxWarp prst="textNoShape">
              <a:avLst/>
            </a:prstTxWarp>
          </a:bodyPr>
          <a:lstStyle/>
          <a:p>
            <a:pPr marL="0" marR="0" lvl="0" indent="0" defTabSz="649288"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srgbClr val="BE2E1A"/>
                </a:solidFill>
                <a:effectLst/>
                <a:uLnTx/>
                <a:uFillTx/>
                <a:latin typeface="+mj-lt"/>
                <a:ea typeface="+mj-ea"/>
                <a:cs typeface="+mj-cs"/>
              </a:rPr>
              <a:t>Prenatale</a:t>
            </a:r>
            <a:endParaRPr kumimoji="0" lang="en-US" sz="4800" b="1" i="0" u="none" strike="noStrike" kern="1200" cap="none" spc="0" normalizeH="0" baseline="0" noProof="0" dirty="0">
              <a:ln>
                <a:noFill/>
              </a:ln>
              <a:solidFill>
                <a:srgbClr val="BE2E1A"/>
              </a:solidFill>
              <a:effectLst/>
              <a:uLnTx/>
              <a:uFillTx/>
              <a:latin typeface="+mj-lt"/>
              <a:ea typeface="+mj-ea"/>
              <a:cs typeface="+mj-cs"/>
            </a:endParaRPr>
          </a:p>
          <a:p>
            <a:pPr marL="0" marR="0" lvl="0" indent="0" defTabSz="649288"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BE2E1A"/>
                </a:solidFill>
                <a:effectLst/>
                <a:uLnTx/>
                <a:uFillTx/>
                <a:latin typeface="+mj-lt"/>
                <a:ea typeface="+mj-ea"/>
                <a:cs typeface="+mj-cs"/>
              </a:rPr>
              <a:t>stress</a:t>
            </a:r>
          </a:p>
        </p:txBody>
      </p:sp>
      <p:sp>
        <p:nvSpPr>
          <p:cNvPr id="4" name="Tekstvak 3"/>
          <p:cNvSpPr txBox="1"/>
          <p:nvPr/>
        </p:nvSpPr>
        <p:spPr>
          <a:xfrm>
            <a:off x="8612256" y="4959904"/>
            <a:ext cx="4094094" cy="1292662"/>
          </a:xfrm>
          <a:prstGeom prst="rect">
            <a:avLst/>
          </a:prstGeom>
          <a:noFill/>
          <a:ln w="31750">
            <a:solidFill>
              <a:srgbClr val="C00000"/>
            </a:solidFill>
          </a:ln>
        </p:spPr>
        <p:txBody>
          <a:bodyPr wrap="square" rtlCol="0">
            <a:spAutoFit/>
          </a:bodyPr>
          <a:lstStyle/>
          <a:p>
            <a:r>
              <a:rPr lang="nl-NL" b="1" dirty="0">
                <a:latin typeface="Arial" panose="020B0604020202020204" pitchFamily="34" charset="0"/>
                <a:cs typeface="Arial" panose="020B0604020202020204" pitchFamily="34" charset="0"/>
              </a:rPr>
              <a:t>Vragen:</a:t>
            </a:r>
          </a:p>
          <a:p>
            <a:r>
              <a:rPr lang="nl-NL" dirty="0">
                <a:latin typeface="Arial" panose="020B0604020202020204" pitchFamily="34" charset="0"/>
                <a:cs typeface="Arial" panose="020B0604020202020204" pitchFamily="34" charset="0"/>
              </a:rPr>
              <a:t>- Fysieke gezondheid?</a:t>
            </a:r>
          </a:p>
          <a:p>
            <a:r>
              <a:rPr lang="nl-NL" dirty="0">
                <a:latin typeface="Arial" panose="020B0604020202020204" pitchFamily="34" charset="0"/>
                <a:cs typeface="Arial" panose="020B0604020202020204" pitchFamily="34" charset="0"/>
              </a:rPr>
              <a:t>- Mechanismes? </a:t>
            </a:r>
            <a:endParaRPr lang="nl-NL" sz="2800" dirty="0">
              <a:latin typeface="+mn-lt"/>
            </a:endParaRPr>
          </a:p>
        </p:txBody>
      </p:sp>
    </p:spTree>
    <p:extLst>
      <p:ext uri="{BB962C8B-B14F-4D97-AF65-F5344CB8AC3E}">
        <p14:creationId xmlns:p14="http://schemas.microsoft.com/office/powerpoint/2010/main" val="3200562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pregnancyhumor.com/wp-content/uploads/2013/07/mad-pregnant-woman.jpg"/>
          <p:cNvPicPr>
            <a:picLocks noChangeAspect="1" noChangeArrowheads="1"/>
          </p:cNvPicPr>
          <p:nvPr/>
        </p:nvPicPr>
        <p:blipFill>
          <a:blip r:embed="rId2"/>
          <a:srcRect/>
          <a:stretch>
            <a:fillRect/>
          </a:stretch>
        </p:blipFill>
        <p:spPr bwMode="auto">
          <a:xfrm>
            <a:off x="-1149707" y="3028465"/>
            <a:ext cx="5022320" cy="3348213"/>
          </a:xfrm>
          <a:prstGeom prst="rect">
            <a:avLst/>
          </a:prstGeom>
          <a:noFill/>
        </p:spPr>
      </p:pic>
      <p:sp>
        <p:nvSpPr>
          <p:cNvPr id="2" name="Titel 1"/>
          <p:cNvSpPr>
            <a:spLocks noGrp="1"/>
          </p:cNvSpPr>
          <p:nvPr>
            <p:ph type="title"/>
          </p:nvPr>
        </p:nvSpPr>
        <p:spPr/>
        <p:txBody>
          <a:bodyPr/>
          <a:lstStyle/>
          <a:p>
            <a:r>
              <a:rPr lang="nl-NL" dirty="0"/>
              <a:t>1. Is prenatale stress gerelateerd aan gezondheid? </a:t>
            </a:r>
          </a:p>
        </p:txBody>
      </p:sp>
      <p:sp>
        <p:nvSpPr>
          <p:cNvPr id="3" name="Tijdelijke aanduiding voor inhoud 2"/>
          <p:cNvSpPr>
            <a:spLocks noGrp="1"/>
          </p:cNvSpPr>
          <p:nvPr>
            <p:ph idx="1"/>
          </p:nvPr>
        </p:nvSpPr>
        <p:spPr/>
        <p:txBody>
          <a:bodyPr/>
          <a:lstStyle/>
          <a:p>
            <a:endParaRPr lang="nl-NL" dirty="0"/>
          </a:p>
        </p:txBody>
      </p:sp>
      <p:pic>
        <p:nvPicPr>
          <p:cNvPr id="6" name="Picture 12" descr="kind-ziek-reis"/>
          <p:cNvPicPr>
            <a:picLocks noChangeAspect="1" noChangeArrowheads="1"/>
          </p:cNvPicPr>
          <p:nvPr/>
        </p:nvPicPr>
        <p:blipFill>
          <a:blip r:embed="rId3"/>
          <a:srcRect/>
          <a:stretch>
            <a:fillRect/>
          </a:stretch>
        </p:blipFill>
        <p:spPr bwMode="auto">
          <a:xfrm>
            <a:off x="9349120" y="-19050"/>
            <a:ext cx="3673143" cy="2444198"/>
          </a:xfrm>
          <a:prstGeom prst="rect">
            <a:avLst/>
          </a:prstGeom>
          <a:noFill/>
          <a:ln w="31750">
            <a:noFill/>
            <a:miter lim="800000"/>
            <a:headEnd/>
            <a:tailEnd/>
          </a:ln>
        </p:spPr>
      </p:pic>
      <p:sp>
        <p:nvSpPr>
          <p:cNvPr id="5" name="Tekstvak 4"/>
          <p:cNvSpPr txBox="1"/>
          <p:nvPr/>
        </p:nvSpPr>
        <p:spPr>
          <a:xfrm>
            <a:off x="4514850" y="2197560"/>
            <a:ext cx="6220766" cy="2600712"/>
          </a:xfrm>
          <a:prstGeom prst="rect">
            <a:avLst/>
          </a:prstGeom>
          <a:solidFill>
            <a:schemeClr val="accent2">
              <a:lumMod val="20000"/>
              <a:lumOff val="80000"/>
            </a:schemeClr>
          </a:solidFill>
          <a:ln w="31750">
            <a:solidFill>
              <a:srgbClr val="C00000"/>
            </a:solidFill>
          </a:ln>
        </p:spPr>
        <p:txBody>
          <a:bodyPr wrap="square" rtlCol="0">
            <a:spAutoFit/>
          </a:bodyPr>
          <a:lstStyle/>
          <a:p>
            <a:r>
              <a:rPr lang="nl-NL" sz="2800" dirty="0"/>
              <a:t>Eerste levensjaar: </a:t>
            </a:r>
          </a:p>
          <a:p>
            <a:pPr>
              <a:buFont typeface="Arial" pitchFamily="34" charset="0"/>
              <a:buChar char="•"/>
            </a:pPr>
            <a:r>
              <a:rPr lang="nl-NL" sz="2200" dirty="0"/>
              <a:t> </a:t>
            </a:r>
            <a:r>
              <a:rPr lang="nl-NL" sz="2400" dirty="0"/>
              <a:t>Algemene ziektes ↑</a:t>
            </a:r>
          </a:p>
          <a:p>
            <a:pPr>
              <a:buFont typeface="Arial" pitchFamily="34" charset="0"/>
              <a:buChar char="•"/>
            </a:pPr>
            <a:r>
              <a:rPr lang="nl-NL" sz="2400" dirty="0">
                <a:solidFill>
                  <a:schemeClr val="bg1">
                    <a:lumMod val="65000"/>
                  </a:schemeClr>
                </a:solidFill>
              </a:rPr>
              <a:t> Spijsvertering ziektes</a:t>
            </a:r>
          </a:p>
          <a:p>
            <a:pPr>
              <a:buFont typeface="Arial" pitchFamily="34" charset="0"/>
              <a:buChar char="•"/>
            </a:pPr>
            <a:r>
              <a:rPr lang="nl-NL" sz="2400" dirty="0"/>
              <a:t> Ziektes van de luchtwegen ↑</a:t>
            </a:r>
          </a:p>
          <a:p>
            <a:pPr>
              <a:buFont typeface="Arial" pitchFamily="34" charset="0"/>
              <a:buChar char="•"/>
            </a:pPr>
            <a:r>
              <a:rPr lang="nl-NL" sz="2400" dirty="0"/>
              <a:t> Ziektes van de huid ↑</a:t>
            </a:r>
          </a:p>
          <a:p>
            <a:pPr>
              <a:buFont typeface="Arial" pitchFamily="34" charset="0"/>
              <a:buChar char="•"/>
            </a:pPr>
            <a:r>
              <a:rPr lang="nl-NL" sz="2400" dirty="0"/>
              <a:t> Antibiotica ↑</a:t>
            </a:r>
          </a:p>
          <a:p>
            <a:r>
              <a:rPr lang="nl-NL" sz="1500" dirty="0"/>
              <a:t>Beijers, Jansen, </a:t>
            </a:r>
            <a:r>
              <a:rPr lang="nl-NL" sz="1500" dirty="0" err="1"/>
              <a:t>Riksen-Walraven</a:t>
            </a:r>
            <a:r>
              <a:rPr lang="nl-NL" sz="1500" dirty="0"/>
              <a:t>, &amp; de </a:t>
            </a:r>
            <a:r>
              <a:rPr lang="nl-NL" sz="1500" dirty="0" err="1"/>
              <a:t>Weerth</a:t>
            </a:r>
            <a:r>
              <a:rPr lang="nl-NL" sz="1500" dirty="0"/>
              <a:t>, 2010, </a:t>
            </a:r>
            <a:r>
              <a:rPr lang="nl-NL" sz="1500" dirty="0" err="1"/>
              <a:t>Pediatrics</a:t>
            </a:r>
            <a:r>
              <a:rPr lang="nl-NL" sz="1500" dirty="0"/>
              <a:t> </a:t>
            </a:r>
          </a:p>
        </p:txBody>
      </p:sp>
      <p:sp>
        <p:nvSpPr>
          <p:cNvPr id="19" name="PIJL-RECHTS 18"/>
          <p:cNvSpPr/>
          <p:nvPr/>
        </p:nvSpPr>
        <p:spPr>
          <a:xfrm>
            <a:off x="3470907" y="3548287"/>
            <a:ext cx="990600" cy="590763"/>
          </a:xfrm>
          <a:prstGeom prst="rightArrow">
            <a:avLst/>
          </a:prstGeom>
          <a:solidFill>
            <a:srgbClr val="C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Rechthoek 3"/>
          <p:cNvSpPr/>
          <p:nvPr/>
        </p:nvSpPr>
        <p:spPr>
          <a:xfrm>
            <a:off x="556590" y="8766313"/>
            <a:ext cx="12006471" cy="7354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Tekstvak 11"/>
          <p:cNvSpPr txBox="1"/>
          <p:nvPr/>
        </p:nvSpPr>
        <p:spPr>
          <a:xfrm>
            <a:off x="274152" y="6690678"/>
            <a:ext cx="4668573" cy="1292662"/>
          </a:xfrm>
          <a:prstGeom prst="rect">
            <a:avLst/>
          </a:prstGeom>
          <a:noFill/>
        </p:spPr>
        <p:txBody>
          <a:bodyPr wrap="square" rtlCol="0">
            <a:spAutoFit/>
          </a:bodyPr>
          <a:lstStyle/>
          <a:p>
            <a:pPr algn="ctr"/>
            <a:r>
              <a:rPr lang="nl-NL" dirty="0"/>
              <a:t>Prenatale psychosociale stress en cortisol concentraties</a:t>
            </a:r>
          </a:p>
        </p:txBody>
      </p:sp>
    </p:spTree>
    <p:extLst>
      <p:ext uri="{BB962C8B-B14F-4D97-AF65-F5344CB8AC3E}">
        <p14:creationId xmlns:p14="http://schemas.microsoft.com/office/powerpoint/2010/main" val="2072883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pregnancyhumor.com/wp-content/uploads/2013/07/mad-pregnant-woman.jpg"/>
          <p:cNvPicPr>
            <a:picLocks noChangeAspect="1" noChangeArrowheads="1"/>
          </p:cNvPicPr>
          <p:nvPr/>
        </p:nvPicPr>
        <p:blipFill>
          <a:blip r:embed="rId3"/>
          <a:srcRect/>
          <a:stretch>
            <a:fillRect/>
          </a:stretch>
        </p:blipFill>
        <p:spPr bwMode="auto">
          <a:xfrm>
            <a:off x="-1149707" y="3028465"/>
            <a:ext cx="5022320" cy="3348213"/>
          </a:xfrm>
          <a:prstGeom prst="rect">
            <a:avLst/>
          </a:prstGeom>
          <a:noFill/>
        </p:spPr>
      </p:pic>
      <p:sp>
        <p:nvSpPr>
          <p:cNvPr id="2" name="Titel 1"/>
          <p:cNvSpPr>
            <a:spLocks noGrp="1"/>
          </p:cNvSpPr>
          <p:nvPr>
            <p:ph type="title"/>
          </p:nvPr>
        </p:nvSpPr>
        <p:spPr/>
        <p:txBody>
          <a:bodyPr/>
          <a:lstStyle/>
          <a:p>
            <a:r>
              <a:rPr lang="nl-NL" dirty="0"/>
              <a:t>1. Is prenatale stress gerelateerd aan gezondheid? </a:t>
            </a:r>
          </a:p>
        </p:txBody>
      </p:sp>
      <p:sp>
        <p:nvSpPr>
          <p:cNvPr id="3" name="Tijdelijke aanduiding voor inhoud 2"/>
          <p:cNvSpPr>
            <a:spLocks noGrp="1"/>
          </p:cNvSpPr>
          <p:nvPr>
            <p:ph idx="1"/>
          </p:nvPr>
        </p:nvSpPr>
        <p:spPr/>
        <p:txBody>
          <a:bodyPr/>
          <a:lstStyle/>
          <a:p>
            <a:endParaRPr lang="nl-NL" dirty="0"/>
          </a:p>
        </p:txBody>
      </p:sp>
      <p:pic>
        <p:nvPicPr>
          <p:cNvPr id="6" name="Picture 12" descr="kind-ziek-reis"/>
          <p:cNvPicPr>
            <a:picLocks noChangeAspect="1" noChangeArrowheads="1"/>
          </p:cNvPicPr>
          <p:nvPr/>
        </p:nvPicPr>
        <p:blipFill>
          <a:blip r:embed="rId4"/>
          <a:srcRect/>
          <a:stretch>
            <a:fillRect/>
          </a:stretch>
        </p:blipFill>
        <p:spPr bwMode="auto">
          <a:xfrm>
            <a:off x="9349120" y="-19050"/>
            <a:ext cx="3673143" cy="2444198"/>
          </a:xfrm>
          <a:prstGeom prst="rect">
            <a:avLst/>
          </a:prstGeom>
          <a:noFill/>
          <a:ln w="31750">
            <a:noFill/>
            <a:miter lim="800000"/>
            <a:headEnd/>
            <a:tailEnd/>
          </a:ln>
        </p:spPr>
      </p:pic>
      <p:pic>
        <p:nvPicPr>
          <p:cNvPr id="7" name="Picture 4" descr="Child-sick-fever-small.jpg"/>
          <p:cNvPicPr>
            <a:picLocks noChangeAspect="1"/>
          </p:cNvPicPr>
          <p:nvPr/>
        </p:nvPicPr>
        <p:blipFill>
          <a:blip r:embed="rId5"/>
          <a:srcRect l="6946"/>
          <a:stretch>
            <a:fillRect/>
          </a:stretch>
        </p:blipFill>
        <p:spPr>
          <a:xfrm rot="10800000" flipV="1">
            <a:off x="9259278" y="7521942"/>
            <a:ext cx="3743933" cy="2263164"/>
          </a:xfrm>
          <a:prstGeom prst="rect">
            <a:avLst/>
          </a:prstGeom>
        </p:spPr>
      </p:pic>
      <p:sp>
        <p:nvSpPr>
          <p:cNvPr id="8" name="Tekstvak 7"/>
          <p:cNvSpPr txBox="1"/>
          <p:nvPr/>
        </p:nvSpPr>
        <p:spPr>
          <a:xfrm>
            <a:off x="4514850" y="4921230"/>
            <a:ext cx="6220766" cy="2600712"/>
          </a:xfrm>
          <a:prstGeom prst="rect">
            <a:avLst/>
          </a:prstGeom>
          <a:solidFill>
            <a:schemeClr val="accent2">
              <a:lumMod val="20000"/>
              <a:lumOff val="80000"/>
            </a:schemeClr>
          </a:solidFill>
          <a:ln w="31750">
            <a:solidFill>
              <a:srgbClr val="C00000"/>
            </a:solidFill>
          </a:ln>
        </p:spPr>
        <p:txBody>
          <a:bodyPr wrap="square" rtlCol="0">
            <a:spAutoFit/>
          </a:bodyPr>
          <a:lstStyle/>
          <a:p>
            <a:r>
              <a:rPr lang="nl-NL" sz="2800" dirty="0"/>
              <a:t>Vroege kindertijd:</a:t>
            </a:r>
          </a:p>
          <a:p>
            <a:pPr>
              <a:buFont typeface="Arial" pitchFamily="34" charset="0"/>
              <a:buChar char="•"/>
            </a:pPr>
            <a:r>
              <a:rPr lang="nl-NL" sz="2400" dirty="0"/>
              <a:t> </a:t>
            </a:r>
            <a:r>
              <a:rPr lang="nl-NL" sz="2400" dirty="0">
                <a:solidFill>
                  <a:schemeClr val="bg1">
                    <a:lumMod val="65000"/>
                  </a:schemeClr>
                </a:solidFill>
              </a:rPr>
              <a:t>General </a:t>
            </a:r>
            <a:r>
              <a:rPr lang="nl-NL" sz="2400" dirty="0" err="1">
                <a:solidFill>
                  <a:schemeClr val="bg1">
                    <a:lumMod val="65000"/>
                  </a:schemeClr>
                </a:solidFill>
              </a:rPr>
              <a:t>illnesses</a:t>
            </a:r>
            <a:r>
              <a:rPr lang="nl-NL" sz="2400" dirty="0">
                <a:solidFill>
                  <a:schemeClr val="bg1">
                    <a:lumMod val="65000"/>
                  </a:schemeClr>
                </a:solidFill>
              </a:rPr>
              <a:t> </a:t>
            </a:r>
          </a:p>
          <a:p>
            <a:pPr>
              <a:buFont typeface="Arial" pitchFamily="34" charset="0"/>
              <a:buChar char="•"/>
            </a:pPr>
            <a:r>
              <a:rPr lang="nl-NL" sz="2400" dirty="0"/>
              <a:t> Spijsvertering ziektes ↑</a:t>
            </a:r>
          </a:p>
          <a:p>
            <a:pPr>
              <a:buFont typeface="Arial" pitchFamily="34" charset="0"/>
              <a:buChar char="•"/>
            </a:pPr>
            <a:r>
              <a:rPr lang="nl-NL" sz="2400" dirty="0"/>
              <a:t> </a:t>
            </a:r>
            <a:r>
              <a:rPr lang="nl-NL" sz="2400" dirty="0" err="1"/>
              <a:t>Respiratory</a:t>
            </a:r>
            <a:r>
              <a:rPr lang="nl-NL" sz="2400" dirty="0"/>
              <a:t> </a:t>
            </a:r>
            <a:r>
              <a:rPr lang="nl-NL" sz="2400" dirty="0" err="1"/>
              <a:t>illnesses</a:t>
            </a:r>
            <a:r>
              <a:rPr lang="nl-NL" sz="2400" dirty="0"/>
              <a:t> ↑</a:t>
            </a:r>
          </a:p>
          <a:p>
            <a:pPr>
              <a:buFont typeface="Arial" pitchFamily="34" charset="0"/>
              <a:buChar char="•"/>
            </a:pPr>
            <a:r>
              <a:rPr lang="nl-NL" sz="2400" dirty="0">
                <a:solidFill>
                  <a:schemeClr val="bg1">
                    <a:lumMod val="65000"/>
                  </a:schemeClr>
                </a:solidFill>
              </a:rPr>
              <a:t> Skin </a:t>
            </a:r>
            <a:r>
              <a:rPr lang="nl-NL" sz="2400" dirty="0" err="1">
                <a:solidFill>
                  <a:schemeClr val="bg1">
                    <a:lumMod val="65000"/>
                  </a:schemeClr>
                </a:solidFill>
              </a:rPr>
              <a:t>illnesses</a:t>
            </a:r>
            <a:endParaRPr lang="nl-NL" sz="2400" dirty="0">
              <a:solidFill>
                <a:schemeClr val="bg1">
                  <a:lumMod val="65000"/>
                </a:schemeClr>
              </a:solidFill>
            </a:endParaRPr>
          </a:p>
          <a:p>
            <a:pPr>
              <a:buFont typeface="Arial" pitchFamily="34" charset="0"/>
              <a:buChar char="•"/>
            </a:pPr>
            <a:r>
              <a:rPr lang="nl-NL" sz="2400" dirty="0"/>
              <a:t> </a:t>
            </a:r>
            <a:r>
              <a:rPr lang="nl-NL" sz="2400" dirty="0" err="1"/>
              <a:t>Antibiotic</a:t>
            </a:r>
            <a:r>
              <a:rPr lang="nl-NL" sz="2400" dirty="0"/>
              <a:t> </a:t>
            </a:r>
            <a:r>
              <a:rPr lang="nl-NL" sz="2400" dirty="0" err="1"/>
              <a:t>use</a:t>
            </a:r>
            <a:r>
              <a:rPr lang="nl-NL" sz="2400" dirty="0"/>
              <a:t> ↑</a:t>
            </a:r>
          </a:p>
          <a:p>
            <a:r>
              <a:rPr lang="nl-NL" sz="1500" dirty="0"/>
              <a:t>Zijlmans, Beijers, Riksen-Walraven, &amp; de </a:t>
            </a:r>
            <a:r>
              <a:rPr lang="nl-NL" sz="1500" dirty="0" err="1"/>
              <a:t>Weerth</a:t>
            </a:r>
            <a:r>
              <a:rPr lang="nl-NL" sz="1500" dirty="0"/>
              <a:t>, 2017, Stress  </a:t>
            </a:r>
          </a:p>
        </p:txBody>
      </p:sp>
      <p:sp>
        <p:nvSpPr>
          <p:cNvPr id="5" name="Tekstvak 4"/>
          <p:cNvSpPr txBox="1"/>
          <p:nvPr/>
        </p:nvSpPr>
        <p:spPr>
          <a:xfrm>
            <a:off x="4514850" y="2197560"/>
            <a:ext cx="6220766" cy="2600712"/>
          </a:xfrm>
          <a:prstGeom prst="rect">
            <a:avLst/>
          </a:prstGeom>
          <a:solidFill>
            <a:schemeClr val="accent2">
              <a:lumMod val="20000"/>
              <a:lumOff val="80000"/>
            </a:schemeClr>
          </a:solidFill>
          <a:ln w="31750">
            <a:solidFill>
              <a:srgbClr val="C00000"/>
            </a:solidFill>
          </a:ln>
        </p:spPr>
        <p:txBody>
          <a:bodyPr wrap="square" rtlCol="0">
            <a:spAutoFit/>
          </a:bodyPr>
          <a:lstStyle/>
          <a:p>
            <a:r>
              <a:rPr lang="nl-NL" sz="2800" dirty="0"/>
              <a:t>Eerste levensjaar: </a:t>
            </a:r>
          </a:p>
          <a:p>
            <a:pPr>
              <a:buFont typeface="Arial" pitchFamily="34" charset="0"/>
              <a:buChar char="•"/>
            </a:pPr>
            <a:r>
              <a:rPr lang="nl-NL" sz="2200" dirty="0"/>
              <a:t> </a:t>
            </a:r>
            <a:r>
              <a:rPr lang="nl-NL" sz="2400" dirty="0"/>
              <a:t>Algemene ziektes ↑</a:t>
            </a:r>
          </a:p>
          <a:p>
            <a:pPr>
              <a:buFont typeface="Arial" pitchFamily="34" charset="0"/>
              <a:buChar char="•"/>
            </a:pPr>
            <a:r>
              <a:rPr lang="nl-NL" sz="2400" dirty="0">
                <a:solidFill>
                  <a:schemeClr val="bg1">
                    <a:lumMod val="65000"/>
                  </a:schemeClr>
                </a:solidFill>
              </a:rPr>
              <a:t> Spijsvertering ziektes</a:t>
            </a:r>
          </a:p>
          <a:p>
            <a:pPr>
              <a:buFont typeface="Arial" pitchFamily="34" charset="0"/>
              <a:buChar char="•"/>
            </a:pPr>
            <a:r>
              <a:rPr lang="nl-NL" sz="2400" dirty="0"/>
              <a:t> Ziektes van de luchtwegen ↑</a:t>
            </a:r>
          </a:p>
          <a:p>
            <a:pPr>
              <a:buFont typeface="Arial" pitchFamily="34" charset="0"/>
              <a:buChar char="•"/>
            </a:pPr>
            <a:r>
              <a:rPr lang="nl-NL" sz="2400" dirty="0"/>
              <a:t> Ziektes van de huid ↑</a:t>
            </a:r>
          </a:p>
          <a:p>
            <a:pPr>
              <a:buFont typeface="Arial" pitchFamily="34" charset="0"/>
              <a:buChar char="•"/>
            </a:pPr>
            <a:r>
              <a:rPr lang="nl-NL" sz="2400" dirty="0"/>
              <a:t> Antibiotica ↑</a:t>
            </a:r>
          </a:p>
          <a:p>
            <a:r>
              <a:rPr lang="nl-NL" sz="1500" dirty="0"/>
              <a:t>Beijers, Jansen, </a:t>
            </a:r>
            <a:r>
              <a:rPr lang="nl-NL" sz="1500" dirty="0" err="1"/>
              <a:t>Riksen-Walraven</a:t>
            </a:r>
            <a:r>
              <a:rPr lang="nl-NL" sz="1500" dirty="0"/>
              <a:t>, &amp; de </a:t>
            </a:r>
            <a:r>
              <a:rPr lang="nl-NL" sz="1500" dirty="0" err="1"/>
              <a:t>Weerth</a:t>
            </a:r>
            <a:r>
              <a:rPr lang="nl-NL" sz="1500" dirty="0"/>
              <a:t>, 2010, </a:t>
            </a:r>
            <a:r>
              <a:rPr lang="nl-NL" sz="1500" dirty="0" err="1"/>
              <a:t>Pediatrics</a:t>
            </a:r>
            <a:r>
              <a:rPr lang="nl-NL" sz="1500" dirty="0"/>
              <a:t> </a:t>
            </a:r>
          </a:p>
        </p:txBody>
      </p:sp>
      <p:sp>
        <p:nvSpPr>
          <p:cNvPr id="17" name="PIJL-RECHTS 16"/>
          <p:cNvSpPr/>
          <p:nvPr/>
        </p:nvSpPr>
        <p:spPr>
          <a:xfrm>
            <a:off x="3469584" y="5649339"/>
            <a:ext cx="990600" cy="590763"/>
          </a:xfrm>
          <a:prstGeom prst="rightArrow">
            <a:avLst/>
          </a:prstGeom>
          <a:solidFill>
            <a:srgbClr val="C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9" name="PIJL-RECHTS 18"/>
          <p:cNvSpPr/>
          <p:nvPr/>
        </p:nvSpPr>
        <p:spPr>
          <a:xfrm>
            <a:off x="3470907" y="3548287"/>
            <a:ext cx="990600" cy="590763"/>
          </a:xfrm>
          <a:prstGeom prst="rightArrow">
            <a:avLst/>
          </a:prstGeom>
          <a:solidFill>
            <a:srgbClr val="C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Rechthoek 3"/>
          <p:cNvSpPr/>
          <p:nvPr/>
        </p:nvSpPr>
        <p:spPr>
          <a:xfrm>
            <a:off x="556590" y="8766313"/>
            <a:ext cx="8792529" cy="4373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3" name="Tekstvak 12"/>
          <p:cNvSpPr txBox="1"/>
          <p:nvPr/>
        </p:nvSpPr>
        <p:spPr>
          <a:xfrm>
            <a:off x="274152" y="6690678"/>
            <a:ext cx="4668573" cy="1292662"/>
          </a:xfrm>
          <a:prstGeom prst="rect">
            <a:avLst/>
          </a:prstGeom>
          <a:noFill/>
        </p:spPr>
        <p:txBody>
          <a:bodyPr wrap="square" rtlCol="0">
            <a:spAutoFit/>
          </a:bodyPr>
          <a:lstStyle/>
          <a:p>
            <a:pPr algn="ctr"/>
            <a:r>
              <a:rPr lang="nl-NL" dirty="0"/>
              <a:t>Prenatale psychosociale stress en cortisol concentraties</a:t>
            </a:r>
          </a:p>
        </p:txBody>
      </p:sp>
    </p:spTree>
    <p:extLst>
      <p:ext uri="{BB962C8B-B14F-4D97-AF65-F5344CB8AC3E}">
        <p14:creationId xmlns:p14="http://schemas.microsoft.com/office/powerpoint/2010/main" val="2992041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2. Onderliggende mechanismes</a:t>
            </a:r>
          </a:p>
        </p:txBody>
      </p:sp>
      <p:sp>
        <p:nvSpPr>
          <p:cNvPr id="6" name="PIJL-RECHTS 5"/>
          <p:cNvSpPr/>
          <p:nvPr/>
        </p:nvSpPr>
        <p:spPr>
          <a:xfrm>
            <a:off x="3906573" y="4675756"/>
            <a:ext cx="722577" cy="590763"/>
          </a:xfrm>
          <a:prstGeom prst="rightArrow">
            <a:avLst/>
          </a:prstGeom>
          <a:solidFill>
            <a:srgbClr val="C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Ovaal 7"/>
          <p:cNvSpPr/>
          <p:nvPr/>
        </p:nvSpPr>
        <p:spPr>
          <a:xfrm>
            <a:off x="4744773" y="3748698"/>
            <a:ext cx="3541977" cy="2447936"/>
          </a:xfrm>
          <a:prstGeom prst="ellipse">
            <a:avLst/>
          </a:prstGeom>
          <a:solidFill>
            <a:schemeClr val="accent2">
              <a:lumMod val="20000"/>
              <a:lumOff val="80000"/>
            </a:schemeClr>
          </a:solid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PIJL-RECHTS 10"/>
          <p:cNvSpPr/>
          <p:nvPr/>
        </p:nvSpPr>
        <p:spPr>
          <a:xfrm>
            <a:off x="8442129" y="4694806"/>
            <a:ext cx="722577" cy="590763"/>
          </a:xfrm>
          <a:prstGeom prst="rightArrow">
            <a:avLst/>
          </a:prstGeom>
          <a:solidFill>
            <a:srgbClr val="C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7" name="Tekstvak 16"/>
          <p:cNvSpPr txBox="1"/>
          <p:nvPr/>
        </p:nvSpPr>
        <p:spPr>
          <a:xfrm>
            <a:off x="5853110" y="4113041"/>
            <a:ext cx="1285884" cy="1785104"/>
          </a:xfrm>
          <a:prstGeom prst="rect">
            <a:avLst/>
          </a:prstGeom>
          <a:noFill/>
        </p:spPr>
        <p:txBody>
          <a:bodyPr wrap="square" rtlCol="0">
            <a:spAutoFit/>
          </a:bodyPr>
          <a:lstStyle/>
          <a:p>
            <a:pPr algn="ctr"/>
            <a:r>
              <a:rPr lang="nl-NL" sz="11000" dirty="0"/>
              <a:t>?</a:t>
            </a:r>
          </a:p>
        </p:txBody>
      </p:sp>
      <p:sp>
        <p:nvSpPr>
          <p:cNvPr id="18" name="Tekstvak 17"/>
          <p:cNvSpPr txBox="1"/>
          <p:nvPr/>
        </p:nvSpPr>
        <p:spPr>
          <a:xfrm rot="20709476">
            <a:off x="4909556" y="4575935"/>
            <a:ext cx="3137169" cy="769441"/>
          </a:xfrm>
          <a:prstGeom prst="rect">
            <a:avLst/>
          </a:prstGeom>
          <a:noFill/>
        </p:spPr>
        <p:txBody>
          <a:bodyPr wrap="square" rtlCol="0">
            <a:spAutoFit/>
          </a:bodyPr>
          <a:lstStyle/>
          <a:p>
            <a:pPr algn="ctr"/>
            <a:r>
              <a:rPr lang="nl-NL" sz="4400" b="1" dirty="0"/>
              <a:t>HPA-as</a:t>
            </a:r>
          </a:p>
        </p:txBody>
      </p:sp>
      <p:pic>
        <p:nvPicPr>
          <p:cNvPr id="20" name="Picture 2" descr="http://pregnancyhumor.com/wp-content/uploads/2013/07/mad-pregnant-woman.jpg"/>
          <p:cNvPicPr>
            <a:picLocks noChangeAspect="1" noChangeArrowheads="1"/>
          </p:cNvPicPr>
          <p:nvPr/>
        </p:nvPicPr>
        <p:blipFill>
          <a:blip r:embed="rId3"/>
          <a:srcRect/>
          <a:stretch>
            <a:fillRect/>
          </a:stretch>
        </p:blipFill>
        <p:spPr bwMode="auto">
          <a:xfrm>
            <a:off x="-1149707" y="3028465"/>
            <a:ext cx="5022320" cy="3348213"/>
          </a:xfrm>
          <a:prstGeom prst="rect">
            <a:avLst/>
          </a:prstGeom>
          <a:noFill/>
        </p:spPr>
      </p:pic>
      <p:sp>
        <p:nvSpPr>
          <p:cNvPr id="21" name="Rechthoek 20"/>
          <p:cNvSpPr/>
          <p:nvPr/>
        </p:nvSpPr>
        <p:spPr>
          <a:xfrm>
            <a:off x="556590" y="8766312"/>
            <a:ext cx="11767932" cy="6559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15" name="Groep 14"/>
          <p:cNvGrpSpPr/>
          <p:nvPr/>
        </p:nvGrpSpPr>
        <p:grpSpPr>
          <a:xfrm>
            <a:off x="9389665" y="1370305"/>
            <a:ext cx="3414768" cy="7655315"/>
            <a:chOff x="9389665" y="316771"/>
            <a:chExt cx="3414768" cy="7655315"/>
          </a:xfrm>
        </p:grpSpPr>
        <p:pic>
          <p:nvPicPr>
            <p:cNvPr id="9" name="Picture 12" descr="kind-ziek-reis"/>
            <p:cNvPicPr>
              <a:picLocks noChangeAspect="1" noChangeArrowheads="1"/>
            </p:cNvPicPr>
            <p:nvPr/>
          </p:nvPicPr>
          <p:blipFill>
            <a:blip r:embed="rId4"/>
            <a:srcRect/>
            <a:stretch>
              <a:fillRect/>
            </a:stretch>
          </p:blipFill>
          <p:spPr bwMode="auto">
            <a:xfrm>
              <a:off x="9569395" y="5421712"/>
              <a:ext cx="3092660" cy="2057931"/>
            </a:xfrm>
            <a:prstGeom prst="rect">
              <a:avLst/>
            </a:prstGeom>
            <a:noFill/>
            <a:ln w="31750">
              <a:solidFill>
                <a:srgbClr val="C00000"/>
              </a:solidFill>
              <a:miter lim="800000"/>
              <a:headEnd/>
              <a:tailEnd/>
            </a:ln>
          </p:spPr>
        </p:pic>
        <p:pic>
          <p:nvPicPr>
            <p:cNvPr id="8194" name="Picture 2" descr="http://allinallnews.com/wp-content/uploads/2015/08/PREMATURE-BABY.jpg"/>
            <p:cNvPicPr>
              <a:picLocks noChangeAspect="1" noChangeArrowheads="1"/>
            </p:cNvPicPr>
            <p:nvPr/>
          </p:nvPicPr>
          <p:blipFill>
            <a:blip r:embed="rId5"/>
            <a:srcRect/>
            <a:stretch>
              <a:fillRect/>
            </a:stretch>
          </p:blipFill>
          <p:spPr bwMode="auto">
            <a:xfrm>
              <a:off x="9569395" y="316771"/>
              <a:ext cx="3092660" cy="2056941"/>
            </a:xfrm>
            <a:prstGeom prst="rect">
              <a:avLst/>
            </a:prstGeom>
            <a:noFill/>
            <a:ln w="31750">
              <a:solidFill>
                <a:srgbClr val="C00000"/>
              </a:solidFill>
            </a:ln>
          </p:spPr>
        </p:pic>
        <p:sp>
          <p:nvSpPr>
            <p:cNvPr id="13" name="Tekstvak 12"/>
            <p:cNvSpPr txBox="1"/>
            <p:nvPr/>
          </p:nvSpPr>
          <p:spPr>
            <a:xfrm>
              <a:off x="9389665" y="2376323"/>
              <a:ext cx="3414768" cy="492443"/>
            </a:xfrm>
            <a:prstGeom prst="rect">
              <a:avLst/>
            </a:prstGeom>
            <a:noFill/>
          </p:spPr>
          <p:txBody>
            <a:bodyPr wrap="square" rtlCol="0">
              <a:spAutoFit/>
            </a:bodyPr>
            <a:lstStyle/>
            <a:p>
              <a:pPr algn="ctr"/>
              <a:r>
                <a:rPr lang="nl-NL" dirty="0"/>
                <a:t>Geboorte uitkomsten</a:t>
              </a:r>
            </a:p>
          </p:txBody>
        </p:sp>
        <p:sp>
          <p:nvSpPr>
            <p:cNvPr id="14" name="Tekstvak 13"/>
            <p:cNvSpPr txBox="1"/>
            <p:nvPr/>
          </p:nvSpPr>
          <p:spPr>
            <a:xfrm>
              <a:off x="9588445" y="4660243"/>
              <a:ext cx="3092660" cy="492443"/>
            </a:xfrm>
            <a:prstGeom prst="rect">
              <a:avLst/>
            </a:prstGeom>
            <a:noFill/>
          </p:spPr>
          <p:txBody>
            <a:bodyPr wrap="square" rtlCol="0">
              <a:spAutoFit/>
            </a:bodyPr>
            <a:lstStyle/>
            <a:p>
              <a:pPr algn="ctr"/>
              <a:r>
                <a:rPr lang="nl-NL" dirty="0"/>
                <a:t>Kind uitkomsten</a:t>
              </a:r>
            </a:p>
          </p:txBody>
        </p:sp>
        <p:pic>
          <p:nvPicPr>
            <p:cNvPr id="8196" name="Picture 4" descr="http://cdn.theatlantic.com/static/mt/assets/food/main%20kondrytskyi%20shutterstock_47950318.jpg"/>
            <p:cNvPicPr>
              <a:picLocks noChangeAspect="1" noChangeArrowheads="1"/>
            </p:cNvPicPr>
            <p:nvPr/>
          </p:nvPicPr>
          <p:blipFill>
            <a:blip r:embed="rId6"/>
            <a:srcRect/>
            <a:stretch>
              <a:fillRect/>
            </a:stretch>
          </p:blipFill>
          <p:spPr bwMode="auto">
            <a:xfrm>
              <a:off x="9570816" y="3133523"/>
              <a:ext cx="3129339" cy="1526507"/>
            </a:xfrm>
            <a:prstGeom prst="rect">
              <a:avLst/>
            </a:prstGeom>
            <a:noFill/>
            <a:ln w="31750">
              <a:solidFill>
                <a:srgbClr val="C00000"/>
              </a:solidFill>
            </a:ln>
          </p:spPr>
        </p:pic>
        <p:sp>
          <p:nvSpPr>
            <p:cNvPr id="16" name="Tekstvak 15"/>
            <p:cNvSpPr txBox="1"/>
            <p:nvPr/>
          </p:nvSpPr>
          <p:spPr>
            <a:xfrm>
              <a:off x="9570816" y="7479643"/>
              <a:ext cx="3092660" cy="492443"/>
            </a:xfrm>
            <a:prstGeom prst="rect">
              <a:avLst/>
            </a:prstGeom>
            <a:noFill/>
          </p:spPr>
          <p:txBody>
            <a:bodyPr wrap="square" rtlCol="0">
              <a:spAutoFit/>
            </a:bodyPr>
            <a:lstStyle/>
            <a:p>
              <a:pPr algn="ctr"/>
              <a:r>
                <a:rPr lang="nl-NL" dirty="0"/>
                <a:t>Gezondheid</a:t>
              </a:r>
            </a:p>
          </p:txBody>
        </p:sp>
      </p:grpSp>
    </p:spTree>
    <p:extLst>
      <p:ext uri="{BB962C8B-B14F-4D97-AF65-F5344CB8AC3E}">
        <p14:creationId xmlns:p14="http://schemas.microsoft.com/office/powerpoint/2010/main" val="146876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7">
                                            <p:txEl>
                                              <p:pRg st="0" end="0"/>
                                            </p:txEl>
                                          </p:spTgt>
                                        </p:tgtEl>
                                      </p:cBhvr>
                                    </p:animEffect>
                                    <p:set>
                                      <p:cBhvr>
                                        <p:cTn id="7" dur="1" fill="hold">
                                          <p:stCondLst>
                                            <p:cond delay="1999"/>
                                          </p:stCondLst>
                                        </p:cTn>
                                        <p:tgtEl>
                                          <p:spTgt spid="17">
                                            <p:txEl>
                                              <p:pRg st="0" end="0"/>
                                            </p:txEl>
                                          </p:spTgt>
                                        </p:tgtEl>
                                        <p:attrNameLst>
                                          <p:attrName>style.visibility</p:attrName>
                                        </p:attrNameLst>
                                      </p:cBhvr>
                                      <p:to>
                                        <p:strVal val="hidden"/>
                                      </p:to>
                                    </p:set>
                                  </p:childTnLst>
                                </p:cTn>
                              </p:par>
                              <p:par>
                                <p:cTn id="8" presetID="35"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2000"/>
                                        <p:tgtEl>
                                          <p:spTgt spid="18"/>
                                        </p:tgtEl>
                                      </p:cBhvr>
                                    </p:animEffect>
                                    <p:anim calcmode="lin" valueType="num">
                                      <p:cBhvr>
                                        <p:cTn id="11" dur="2000" fill="hold"/>
                                        <p:tgtEl>
                                          <p:spTgt spid="18"/>
                                        </p:tgtEl>
                                        <p:attrNameLst>
                                          <p:attrName>style.rotation</p:attrName>
                                        </p:attrNameLst>
                                      </p:cBhvr>
                                      <p:tavLst>
                                        <p:tav tm="0">
                                          <p:val>
                                            <p:fltVal val="720"/>
                                          </p:val>
                                        </p:tav>
                                        <p:tav tm="100000">
                                          <p:val>
                                            <p:fltVal val="0"/>
                                          </p:val>
                                        </p:tav>
                                      </p:tavLst>
                                    </p:anim>
                                    <p:anim calcmode="lin" valueType="num">
                                      <p:cBhvr>
                                        <p:cTn id="12" dur="2000" fill="hold"/>
                                        <p:tgtEl>
                                          <p:spTgt spid="18"/>
                                        </p:tgtEl>
                                        <p:attrNameLst>
                                          <p:attrName>ppt_h</p:attrName>
                                        </p:attrNameLst>
                                      </p:cBhvr>
                                      <p:tavLst>
                                        <p:tav tm="0">
                                          <p:val>
                                            <p:fltVal val="0"/>
                                          </p:val>
                                        </p:tav>
                                        <p:tav tm="100000">
                                          <p:val>
                                            <p:strVal val="#ppt_h"/>
                                          </p:val>
                                        </p:tav>
                                      </p:tavLst>
                                    </p:anim>
                                    <p:anim calcmode="lin" valueType="num">
                                      <p:cBhvr>
                                        <p:cTn id="13" dur="2000" fill="hold"/>
                                        <p:tgtEl>
                                          <p:spTgt spid="1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thehindu.com/multimedia/dynamic/00136/29_YT_tom_and_jerry_136202g.jpg"/>
          <p:cNvPicPr>
            <a:picLocks noChangeAspect="1" noChangeArrowheads="1"/>
          </p:cNvPicPr>
          <p:nvPr/>
        </p:nvPicPr>
        <p:blipFill>
          <a:blip r:embed="rId2"/>
          <a:srcRect/>
          <a:stretch>
            <a:fillRect/>
          </a:stretch>
        </p:blipFill>
        <p:spPr bwMode="auto">
          <a:xfrm>
            <a:off x="9382336" y="12701"/>
            <a:ext cx="3582776" cy="1416050"/>
          </a:xfrm>
          <a:prstGeom prst="rect">
            <a:avLst/>
          </a:prstGeom>
          <a:noFill/>
        </p:spPr>
      </p:pic>
      <p:sp>
        <p:nvSpPr>
          <p:cNvPr id="2" name="Titel 1"/>
          <p:cNvSpPr>
            <a:spLocks noGrp="1"/>
          </p:cNvSpPr>
          <p:nvPr>
            <p:ph type="title"/>
          </p:nvPr>
        </p:nvSpPr>
        <p:spPr/>
        <p:txBody>
          <a:bodyPr/>
          <a:lstStyle/>
          <a:p>
            <a:r>
              <a:rPr lang="nl-NL" dirty="0"/>
              <a:t>2. Onderliggende mechanismes: </a:t>
            </a:r>
            <a:br>
              <a:rPr lang="nl-NL" dirty="0"/>
            </a:br>
            <a:r>
              <a:rPr lang="nl-NL" dirty="0"/>
              <a:t>De Hypothalamus-hypofyse-bijnier-as (HPA-as)</a:t>
            </a:r>
          </a:p>
        </p:txBody>
      </p:sp>
      <p:sp>
        <p:nvSpPr>
          <p:cNvPr id="11" name="Rechthoek 10"/>
          <p:cNvSpPr/>
          <p:nvPr/>
        </p:nvSpPr>
        <p:spPr>
          <a:xfrm>
            <a:off x="556590" y="8766312"/>
            <a:ext cx="11767932" cy="6559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3" name="Group 7"/>
          <p:cNvGrpSpPr>
            <a:grpSpLocks/>
          </p:cNvGrpSpPr>
          <p:nvPr/>
        </p:nvGrpSpPr>
        <p:grpSpPr bwMode="auto">
          <a:xfrm>
            <a:off x="-78684" y="1736217"/>
            <a:ext cx="5453701" cy="7765590"/>
            <a:chOff x="1030288" y="2932113"/>
            <a:chExt cx="3576193" cy="5397500"/>
          </a:xfrm>
        </p:grpSpPr>
        <p:pic>
          <p:nvPicPr>
            <p:cNvPr id="5" name="Picture 5"/>
            <p:cNvPicPr>
              <a:picLocks noChangeAspect="1" noChangeArrowheads="1"/>
            </p:cNvPicPr>
            <p:nvPr/>
          </p:nvPicPr>
          <p:blipFill>
            <a:blip r:embed="rId3"/>
            <a:srcRect l="25284" t="25629" r="50639" b="21919"/>
            <a:stretch>
              <a:fillRect/>
            </a:stretch>
          </p:blipFill>
          <p:spPr bwMode="auto">
            <a:xfrm>
              <a:off x="1030288" y="2932113"/>
              <a:ext cx="3095625" cy="5397500"/>
            </a:xfrm>
            <a:prstGeom prst="rect">
              <a:avLst/>
            </a:prstGeom>
            <a:noFill/>
            <a:ln w="9525">
              <a:noFill/>
              <a:miter lim="800000"/>
              <a:headEnd/>
              <a:tailEnd/>
            </a:ln>
          </p:spPr>
        </p:pic>
        <p:sp>
          <p:nvSpPr>
            <p:cNvPr id="6" name="Oval 5"/>
            <p:cNvSpPr>
              <a:spLocks noChangeArrowheads="1"/>
            </p:cNvSpPr>
            <p:nvPr/>
          </p:nvSpPr>
          <p:spPr bwMode="auto">
            <a:xfrm>
              <a:off x="3886401" y="5524872"/>
              <a:ext cx="720080" cy="648072"/>
            </a:xfrm>
            <a:prstGeom prst="ellipse">
              <a:avLst/>
            </a:prstGeom>
            <a:solidFill>
              <a:schemeClr val="bg1"/>
            </a:solidFill>
            <a:ln w="12700" algn="ctr">
              <a:noFill/>
              <a:round/>
              <a:headEnd/>
              <a:tailEnd/>
            </a:ln>
          </p:spPr>
          <p:txBody>
            <a:bodyPr/>
            <a:lstStyle/>
            <a:p>
              <a:pPr algn="ctr"/>
              <a:endParaRPr lang="nl-NL"/>
            </a:p>
          </p:txBody>
        </p:sp>
        <p:sp>
          <p:nvSpPr>
            <p:cNvPr id="7" name="Oval 6"/>
            <p:cNvSpPr>
              <a:spLocks noChangeArrowheads="1"/>
            </p:cNvSpPr>
            <p:nvPr/>
          </p:nvSpPr>
          <p:spPr bwMode="auto">
            <a:xfrm>
              <a:off x="3766096" y="6316960"/>
              <a:ext cx="720080" cy="648072"/>
            </a:xfrm>
            <a:prstGeom prst="ellipse">
              <a:avLst/>
            </a:prstGeom>
            <a:solidFill>
              <a:schemeClr val="bg1"/>
            </a:solidFill>
            <a:ln w="12700" algn="ctr">
              <a:noFill/>
              <a:round/>
              <a:headEnd/>
              <a:tailEnd/>
            </a:ln>
          </p:spPr>
          <p:txBody>
            <a:bodyPr/>
            <a:lstStyle/>
            <a:p>
              <a:pPr algn="ctr"/>
              <a:endParaRPr lang="nl-NL"/>
            </a:p>
          </p:txBody>
        </p:sp>
      </p:grpSp>
    </p:spTree>
    <p:extLst>
      <p:ext uri="{BB962C8B-B14F-4D97-AF65-F5344CB8AC3E}">
        <p14:creationId xmlns:p14="http://schemas.microsoft.com/office/powerpoint/2010/main" val="2518929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2. Onderliggende mechanismes: </a:t>
            </a:r>
            <a:br>
              <a:rPr lang="nl-NL" dirty="0"/>
            </a:br>
            <a:r>
              <a:rPr lang="nl-NL" dirty="0"/>
              <a:t>De Hypothalamus-hypofyse-bijnier-as (HPA-as)</a:t>
            </a:r>
          </a:p>
        </p:txBody>
      </p:sp>
      <p:pic>
        <p:nvPicPr>
          <p:cNvPr id="23556" name="Picture 4"/>
          <p:cNvPicPr>
            <a:picLocks noChangeAspect="1" noChangeArrowheads="1"/>
          </p:cNvPicPr>
          <p:nvPr/>
        </p:nvPicPr>
        <p:blipFill>
          <a:blip r:embed="rId2"/>
          <a:srcRect/>
          <a:stretch>
            <a:fillRect/>
          </a:stretch>
        </p:blipFill>
        <p:spPr bwMode="auto">
          <a:xfrm>
            <a:off x="5191551" y="2695837"/>
            <a:ext cx="5887958" cy="4673567"/>
          </a:xfrm>
          <a:prstGeom prst="rect">
            <a:avLst/>
          </a:prstGeom>
          <a:noFill/>
          <a:ln w="9525">
            <a:noFill/>
            <a:miter lim="800000"/>
            <a:headEnd/>
            <a:tailEnd/>
          </a:ln>
        </p:spPr>
      </p:pic>
      <p:sp>
        <p:nvSpPr>
          <p:cNvPr id="11" name="Rechthoek 10"/>
          <p:cNvSpPr/>
          <p:nvPr/>
        </p:nvSpPr>
        <p:spPr>
          <a:xfrm>
            <a:off x="556590" y="8766312"/>
            <a:ext cx="11767932" cy="6559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6" name="Tekstvak 15"/>
          <p:cNvSpPr txBox="1"/>
          <p:nvPr/>
        </p:nvSpPr>
        <p:spPr>
          <a:xfrm>
            <a:off x="6102630" y="7574343"/>
            <a:ext cx="6293108" cy="1569660"/>
          </a:xfrm>
          <a:prstGeom prst="rect">
            <a:avLst/>
          </a:prstGeom>
          <a:solidFill>
            <a:schemeClr val="accent2">
              <a:lumMod val="20000"/>
              <a:lumOff val="80000"/>
            </a:schemeClr>
          </a:solidFill>
          <a:ln w="31750">
            <a:solidFill>
              <a:srgbClr val="C00000"/>
            </a:solidFill>
          </a:ln>
        </p:spPr>
        <p:txBody>
          <a:bodyPr wrap="square" rtlCol="0">
            <a:spAutoFit/>
          </a:bodyPr>
          <a:lstStyle/>
          <a:p>
            <a:pPr eaLnBrk="0" hangingPunct="0"/>
            <a:r>
              <a:rPr lang="en-US" sz="2400" dirty="0" err="1">
                <a:cs typeface="Times New Roman" pitchFamily="18" charset="0"/>
              </a:rPr>
              <a:t>Programmerende</a:t>
            </a:r>
            <a:r>
              <a:rPr lang="en-US" sz="2400" dirty="0">
                <a:cs typeface="Times New Roman" pitchFamily="18" charset="0"/>
              </a:rPr>
              <a:t> </a:t>
            </a:r>
            <a:r>
              <a:rPr lang="en-US" sz="2400" dirty="0" err="1">
                <a:cs typeface="Times New Roman" pitchFamily="18" charset="0"/>
              </a:rPr>
              <a:t>effecten</a:t>
            </a:r>
            <a:r>
              <a:rPr lang="en-US" sz="2400" dirty="0">
                <a:cs typeface="Times New Roman" pitchFamily="18" charset="0"/>
              </a:rPr>
              <a:t>: </a:t>
            </a:r>
          </a:p>
          <a:p>
            <a:pPr eaLnBrk="0" hangingPunct="0">
              <a:buFont typeface="Arial" pitchFamily="34" charset="0"/>
              <a:buChar char="•"/>
            </a:pPr>
            <a:r>
              <a:rPr lang="en-US" sz="2400" dirty="0"/>
              <a:t> </a:t>
            </a:r>
            <a:r>
              <a:rPr lang="en-US" sz="2400" dirty="0" err="1"/>
              <a:t>Aanpassing</a:t>
            </a:r>
            <a:r>
              <a:rPr lang="en-US" sz="2400" dirty="0"/>
              <a:t> </a:t>
            </a:r>
            <a:r>
              <a:rPr lang="en-US" sz="2400" dirty="0" err="1"/>
              <a:t>aan</a:t>
            </a:r>
            <a:r>
              <a:rPr lang="en-US" sz="2400" dirty="0"/>
              <a:t> </a:t>
            </a:r>
            <a:r>
              <a:rPr lang="en-US" sz="2400" dirty="0" err="1"/>
              <a:t>postnatale</a:t>
            </a:r>
            <a:r>
              <a:rPr lang="en-US" sz="2400" dirty="0"/>
              <a:t> </a:t>
            </a:r>
            <a:r>
              <a:rPr lang="en-US" sz="2400" dirty="0" err="1"/>
              <a:t>omgeving</a:t>
            </a:r>
            <a:endParaRPr lang="en-US" sz="2400" dirty="0"/>
          </a:p>
          <a:p>
            <a:pPr eaLnBrk="0" hangingPunct="0">
              <a:buFont typeface="Arial" pitchFamily="34" charset="0"/>
              <a:buChar char="•"/>
            </a:pPr>
            <a:r>
              <a:rPr lang="en-US" sz="2400" dirty="0"/>
              <a:t> </a:t>
            </a:r>
            <a:r>
              <a:rPr lang="en-US" sz="2400" dirty="0" err="1"/>
              <a:t>Programmerende</a:t>
            </a:r>
            <a:r>
              <a:rPr lang="en-US" sz="2400" dirty="0"/>
              <a:t> </a:t>
            </a:r>
            <a:r>
              <a:rPr lang="en-US" sz="2400" dirty="0" err="1"/>
              <a:t>effecten</a:t>
            </a:r>
            <a:r>
              <a:rPr lang="en-US" sz="2400" dirty="0"/>
              <a:t> stress </a:t>
            </a:r>
            <a:r>
              <a:rPr lang="en-US" sz="2400" dirty="0" err="1"/>
              <a:t>systemen</a:t>
            </a:r>
            <a:r>
              <a:rPr lang="en-US" sz="2400" dirty="0"/>
              <a:t> van het kind, </a:t>
            </a:r>
            <a:r>
              <a:rPr lang="en-US" sz="2400" dirty="0" err="1"/>
              <a:t>waaronder</a:t>
            </a:r>
            <a:r>
              <a:rPr lang="en-US" sz="2400" dirty="0"/>
              <a:t> HPA-axis  </a:t>
            </a:r>
          </a:p>
        </p:txBody>
      </p:sp>
      <p:grpSp>
        <p:nvGrpSpPr>
          <p:cNvPr id="3" name="Group 7"/>
          <p:cNvGrpSpPr>
            <a:grpSpLocks/>
          </p:cNvGrpSpPr>
          <p:nvPr/>
        </p:nvGrpSpPr>
        <p:grpSpPr bwMode="auto">
          <a:xfrm>
            <a:off x="-78684" y="1736217"/>
            <a:ext cx="5453701" cy="7765590"/>
            <a:chOff x="1030288" y="2932113"/>
            <a:chExt cx="3576193" cy="5397500"/>
          </a:xfrm>
        </p:grpSpPr>
        <p:pic>
          <p:nvPicPr>
            <p:cNvPr id="5" name="Picture 5"/>
            <p:cNvPicPr>
              <a:picLocks noChangeAspect="1" noChangeArrowheads="1"/>
            </p:cNvPicPr>
            <p:nvPr/>
          </p:nvPicPr>
          <p:blipFill>
            <a:blip r:embed="rId3"/>
            <a:srcRect l="25284" t="25629" r="50639" b="21919"/>
            <a:stretch>
              <a:fillRect/>
            </a:stretch>
          </p:blipFill>
          <p:spPr bwMode="auto">
            <a:xfrm>
              <a:off x="1030288" y="2932113"/>
              <a:ext cx="3095625" cy="5397500"/>
            </a:xfrm>
            <a:prstGeom prst="rect">
              <a:avLst/>
            </a:prstGeom>
            <a:noFill/>
            <a:ln w="9525">
              <a:noFill/>
              <a:miter lim="800000"/>
              <a:headEnd/>
              <a:tailEnd/>
            </a:ln>
          </p:spPr>
        </p:pic>
        <p:sp>
          <p:nvSpPr>
            <p:cNvPr id="6" name="Oval 5"/>
            <p:cNvSpPr>
              <a:spLocks noChangeArrowheads="1"/>
            </p:cNvSpPr>
            <p:nvPr/>
          </p:nvSpPr>
          <p:spPr bwMode="auto">
            <a:xfrm>
              <a:off x="3886401" y="5524872"/>
              <a:ext cx="720080" cy="648072"/>
            </a:xfrm>
            <a:prstGeom prst="ellipse">
              <a:avLst/>
            </a:prstGeom>
            <a:solidFill>
              <a:schemeClr val="bg1"/>
            </a:solidFill>
            <a:ln w="12700" algn="ctr">
              <a:noFill/>
              <a:round/>
              <a:headEnd/>
              <a:tailEnd/>
            </a:ln>
          </p:spPr>
          <p:txBody>
            <a:bodyPr/>
            <a:lstStyle/>
            <a:p>
              <a:pPr algn="ctr"/>
              <a:endParaRPr lang="nl-NL"/>
            </a:p>
          </p:txBody>
        </p:sp>
        <p:sp>
          <p:nvSpPr>
            <p:cNvPr id="7" name="Oval 6"/>
            <p:cNvSpPr>
              <a:spLocks noChangeArrowheads="1"/>
            </p:cNvSpPr>
            <p:nvPr/>
          </p:nvSpPr>
          <p:spPr bwMode="auto">
            <a:xfrm>
              <a:off x="3766096" y="6316960"/>
              <a:ext cx="720080" cy="648072"/>
            </a:xfrm>
            <a:prstGeom prst="ellipse">
              <a:avLst/>
            </a:prstGeom>
            <a:solidFill>
              <a:schemeClr val="bg1"/>
            </a:solidFill>
            <a:ln w="12700" algn="ctr">
              <a:noFill/>
              <a:round/>
              <a:headEnd/>
              <a:tailEnd/>
            </a:ln>
          </p:spPr>
          <p:txBody>
            <a:bodyPr/>
            <a:lstStyle/>
            <a:p>
              <a:pPr algn="ctr"/>
              <a:endParaRPr lang="nl-NL"/>
            </a:p>
          </p:txBody>
        </p:sp>
      </p:grpSp>
      <p:cxnSp>
        <p:nvCxnSpPr>
          <p:cNvPr id="14" name="Rechte verbindingslijn met pijl 13"/>
          <p:cNvCxnSpPr/>
          <p:nvPr/>
        </p:nvCxnSpPr>
        <p:spPr>
          <a:xfrm flipV="1">
            <a:off x="4276894" y="4850296"/>
            <a:ext cx="5105442" cy="3240156"/>
          </a:xfrm>
          <a:prstGeom prst="straightConnector1">
            <a:avLst/>
          </a:prstGeom>
          <a:ln w="31750">
            <a:solidFill>
              <a:schemeClr val="bg1">
                <a:lumMod val="50000"/>
              </a:schemeClr>
            </a:solidFill>
            <a:prstDash val="sysDot"/>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8358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kstvak 3"/>
          <p:cNvSpPr txBox="1">
            <a:spLocks noChangeArrowheads="1"/>
          </p:cNvSpPr>
          <p:nvPr/>
        </p:nvSpPr>
        <p:spPr bwMode="auto">
          <a:xfrm>
            <a:off x="897903" y="1981200"/>
            <a:ext cx="1116012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Arial" pitchFamily="34" charset="0"/>
                <a:cs typeface="Arial" pitchFamily="34" charset="0"/>
              </a:defRPr>
            </a:lvl1pPr>
            <a:lvl2pPr marL="742950" indent="-285750" eaLnBrk="0" hangingPunct="0">
              <a:defRPr sz="2600">
                <a:solidFill>
                  <a:schemeClr val="tx1"/>
                </a:solidFill>
                <a:latin typeface="Arial" pitchFamily="34" charset="0"/>
                <a:cs typeface="Arial" pitchFamily="34" charset="0"/>
              </a:defRPr>
            </a:lvl2pPr>
            <a:lvl3pPr marL="1143000" indent="-228600" eaLnBrk="0" hangingPunct="0">
              <a:defRPr sz="2600">
                <a:solidFill>
                  <a:schemeClr val="tx1"/>
                </a:solidFill>
                <a:latin typeface="Arial" pitchFamily="34" charset="0"/>
                <a:cs typeface="Arial" pitchFamily="34" charset="0"/>
              </a:defRPr>
            </a:lvl3pPr>
            <a:lvl4pPr marL="1600200" indent="-228600" eaLnBrk="0" hangingPunct="0">
              <a:defRPr sz="2600">
                <a:solidFill>
                  <a:schemeClr val="tx1"/>
                </a:solidFill>
                <a:latin typeface="Arial" pitchFamily="34" charset="0"/>
                <a:cs typeface="Arial" pitchFamily="34" charset="0"/>
              </a:defRPr>
            </a:lvl4pPr>
            <a:lvl5pPr marL="2057400" indent="-228600" eaLnBrk="0" hangingPunct="0">
              <a:defRPr sz="2600">
                <a:solidFill>
                  <a:schemeClr val="tx1"/>
                </a:solidFill>
                <a:latin typeface="Arial" pitchFamily="34" charset="0"/>
                <a:cs typeface="Arial" pitchFamily="34" charset="0"/>
              </a:defRPr>
            </a:lvl5pPr>
            <a:lvl6pPr marL="2514600" indent="-228600" defTabSz="649288"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649288"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649288"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649288" eaLnBrk="0" fontAlgn="base" hangingPunct="0">
              <a:spcBef>
                <a:spcPct val="0"/>
              </a:spcBef>
              <a:spcAft>
                <a:spcPct val="0"/>
              </a:spcAft>
              <a:defRPr sz="2600">
                <a:solidFill>
                  <a:schemeClr val="tx1"/>
                </a:solidFill>
                <a:latin typeface="Arial" pitchFamily="34" charset="0"/>
                <a:cs typeface="Arial" pitchFamily="34" charset="0"/>
              </a:defRPr>
            </a:lvl9pPr>
          </a:lstStyle>
          <a:p>
            <a:pPr algn="ctr" eaLnBrk="1" hangingPunct="1"/>
            <a:r>
              <a:rPr lang="nl-NL" altLang="nl-NL" sz="2800" dirty="0"/>
              <a:t>Cortisol is nodig!</a:t>
            </a:r>
          </a:p>
          <a:p>
            <a:pPr algn="ctr" eaLnBrk="1" hangingPunct="1"/>
            <a:endParaRPr lang="nl-NL" altLang="nl-NL" sz="2800" dirty="0"/>
          </a:p>
          <a:p>
            <a:pPr algn="ctr" eaLnBrk="1" hangingPunct="1"/>
            <a:r>
              <a:rPr lang="nl-NL" altLang="nl-NL" sz="2800" dirty="0"/>
              <a:t>Herhaalde of chronische blootstelling</a:t>
            </a:r>
          </a:p>
          <a:p>
            <a:pPr algn="ctr" eaLnBrk="1" hangingPunct="1"/>
            <a:r>
              <a:rPr lang="nl-NL" altLang="nl-NL" sz="2800" dirty="0"/>
              <a:t>aan cortisol kan echter negatieve </a:t>
            </a:r>
          </a:p>
          <a:p>
            <a:pPr algn="ctr" eaLnBrk="1" hangingPunct="1"/>
            <a:r>
              <a:rPr lang="nl-NL" altLang="nl-NL" sz="2800" dirty="0"/>
              <a:t>gevolgen hebben.</a:t>
            </a:r>
          </a:p>
        </p:txBody>
      </p:sp>
      <p:pic>
        <p:nvPicPr>
          <p:cNvPr id="13316" name="Picture 7" descr="http://www.wanttoknow.nl/wp-content/uploads/Griep-ki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9750" y="5611813"/>
            <a:ext cx="42862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http://sohf.nl/sites/default/files/HPA-A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9950" y="4373563"/>
            <a:ext cx="253365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5625" y="4664075"/>
            <a:ext cx="2386013"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JL-OMLAAG 8"/>
          <p:cNvSpPr/>
          <p:nvPr/>
        </p:nvSpPr>
        <p:spPr bwMode="auto">
          <a:xfrm rot="2407038">
            <a:off x="4797425" y="4400550"/>
            <a:ext cx="609600" cy="604838"/>
          </a:xfrm>
          <a:prstGeom prst="downArrow">
            <a:avLst/>
          </a:prstGeom>
          <a:noFill/>
          <a:ln w="635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10" name="PIJL-OMLAAG 9"/>
          <p:cNvSpPr/>
          <p:nvPr/>
        </p:nvSpPr>
        <p:spPr bwMode="auto">
          <a:xfrm>
            <a:off x="6108700" y="4633913"/>
            <a:ext cx="609600" cy="604837"/>
          </a:xfrm>
          <a:prstGeom prst="downArrow">
            <a:avLst/>
          </a:prstGeom>
          <a:noFill/>
          <a:ln w="635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11" name="PIJL-OMLAAG 10"/>
          <p:cNvSpPr/>
          <p:nvPr/>
        </p:nvSpPr>
        <p:spPr bwMode="auto">
          <a:xfrm rot="18789645">
            <a:off x="7441407" y="4361656"/>
            <a:ext cx="609600" cy="604837"/>
          </a:xfrm>
          <a:prstGeom prst="downArrow">
            <a:avLst/>
          </a:prstGeom>
          <a:noFill/>
          <a:ln w="635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16" name="Rechthoek 15"/>
          <p:cNvSpPr/>
          <p:nvPr/>
        </p:nvSpPr>
        <p:spPr>
          <a:xfrm>
            <a:off x="556590" y="8766312"/>
            <a:ext cx="11767932" cy="92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68142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Prenatale stress en HPA-as regulatie van het kind</a:t>
            </a:r>
          </a:p>
        </p:txBody>
      </p:sp>
      <p:pic>
        <p:nvPicPr>
          <p:cNvPr id="4" name="Picture 2" descr="http://pregnancyhumor.com/wp-content/uploads/2013/07/mad-pregnant-woman.jpg"/>
          <p:cNvPicPr>
            <a:picLocks noChangeAspect="1" noChangeArrowheads="1"/>
          </p:cNvPicPr>
          <p:nvPr/>
        </p:nvPicPr>
        <p:blipFill>
          <a:blip r:embed="rId2"/>
          <a:srcRect/>
          <a:stretch>
            <a:fillRect/>
          </a:stretch>
        </p:blipFill>
        <p:spPr bwMode="auto">
          <a:xfrm>
            <a:off x="-1249097" y="2971007"/>
            <a:ext cx="5022320" cy="3348213"/>
          </a:xfrm>
          <a:prstGeom prst="rect">
            <a:avLst/>
          </a:prstGeom>
          <a:noFill/>
        </p:spPr>
      </p:pic>
      <p:grpSp>
        <p:nvGrpSpPr>
          <p:cNvPr id="3" name="Groep 2"/>
          <p:cNvGrpSpPr/>
          <p:nvPr/>
        </p:nvGrpSpPr>
        <p:grpSpPr>
          <a:xfrm>
            <a:off x="3773223" y="2278567"/>
            <a:ext cx="8648727" cy="1308050"/>
            <a:chOff x="3411273" y="1704290"/>
            <a:chExt cx="8648727" cy="1308050"/>
          </a:xfrm>
        </p:grpSpPr>
        <p:sp>
          <p:nvSpPr>
            <p:cNvPr id="5" name="PIJL-RECHTS 4"/>
            <p:cNvSpPr/>
            <p:nvPr/>
          </p:nvSpPr>
          <p:spPr>
            <a:xfrm>
              <a:off x="3411273" y="2278567"/>
              <a:ext cx="990600" cy="590763"/>
            </a:xfrm>
            <a:prstGeom prst="rightArrow">
              <a:avLst/>
            </a:prstGeom>
            <a:solidFill>
              <a:srgbClr val="C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Tekstvak 7"/>
            <p:cNvSpPr txBox="1"/>
            <p:nvPr/>
          </p:nvSpPr>
          <p:spPr>
            <a:xfrm>
              <a:off x="5377830" y="1704290"/>
              <a:ext cx="6682170" cy="1308050"/>
            </a:xfrm>
            <a:prstGeom prst="rect">
              <a:avLst/>
            </a:prstGeom>
            <a:solidFill>
              <a:schemeClr val="accent2">
                <a:lumMod val="20000"/>
                <a:lumOff val="80000"/>
              </a:schemeClr>
            </a:solidFill>
            <a:ln w="38100">
              <a:solidFill>
                <a:srgbClr val="C00000"/>
              </a:solidFill>
            </a:ln>
          </p:spPr>
          <p:txBody>
            <a:bodyPr wrap="square" rtlCol="0">
              <a:spAutoFit/>
            </a:bodyPr>
            <a:lstStyle/>
            <a:p>
              <a:r>
                <a:rPr lang="nl-NL" sz="3200" dirty="0"/>
                <a:t>Stress reactiviteit van baby’s op nieuwe stressoren                               </a:t>
              </a:r>
            </a:p>
            <a:p>
              <a:r>
                <a:rPr lang="nl-NL" sz="1500" dirty="0"/>
                <a:t>Tollenaar, Beijers, Jansen, Riksen-Walraven, &amp; de </a:t>
              </a:r>
              <a:r>
                <a:rPr lang="nl-NL" sz="1500" dirty="0" err="1"/>
                <a:t>Weerth</a:t>
              </a:r>
              <a:r>
                <a:rPr lang="nl-NL" sz="1500" dirty="0"/>
                <a:t>,  2011, Stress </a:t>
              </a:r>
            </a:p>
          </p:txBody>
        </p:sp>
      </p:grpSp>
      <p:sp>
        <p:nvSpPr>
          <p:cNvPr id="13" name="Tekstvak 12"/>
          <p:cNvSpPr txBox="1"/>
          <p:nvPr/>
        </p:nvSpPr>
        <p:spPr>
          <a:xfrm>
            <a:off x="373542" y="6690678"/>
            <a:ext cx="4668573" cy="1292662"/>
          </a:xfrm>
          <a:prstGeom prst="rect">
            <a:avLst/>
          </a:prstGeom>
          <a:noFill/>
        </p:spPr>
        <p:txBody>
          <a:bodyPr wrap="square" rtlCol="0">
            <a:spAutoFit/>
          </a:bodyPr>
          <a:lstStyle/>
          <a:p>
            <a:pPr algn="ctr"/>
            <a:r>
              <a:rPr lang="nl-NL" dirty="0"/>
              <a:t>Prenatale psychosociale stress en cortisol concentraties</a:t>
            </a:r>
          </a:p>
        </p:txBody>
      </p:sp>
      <p:sp>
        <p:nvSpPr>
          <p:cNvPr id="14" name="Rechthoek 13"/>
          <p:cNvSpPr/>
          <p:nvPr/>
        </p:nvSpPr>
        <p:spPr>
          <a:xfrm>
            <a:off x="556590" y="8766312"/>
            <a:ext cx="11767932" cy="6559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59461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Prenatale stress en HPA-as regulatie van het kind</a:t>
            </a:r>
          </a:p>
        </p:txBody>
      </p:sp>
      <p:pic>
        <p:nvPicPr>
          <p:cNvPr id="4" name="Picture 2" descr="http://pregnancyhumor.com/wp-content/uploads/2013/07/mad-pregnant-woman.jpg"/>
          <p:cNvPicPr>
            <a:picLocks noChangeAspect="1" noChangeArrowheads="1"/>
          </p:cNvPicPr>
          <p:nvPr/>
        </p:nvPicPr>
        <p:blipFill>
          <a:blip r:embed="rId2"/>
          <a:srcRect/>
          <a:stretch>
            <a:fillRect/>
          </a:stretch>
        </p:blipFill>
        <p:spPr bwMode="auto">
          <a:xfrm>
            <a:off x="-1249097" y="2971007"/>
            <a:ext cx="5022320" cy="3348213"/>
          </a:xfrm>
          <a:prstGeom prst="rect">
            <a:avLst/>
          </a:prstGeom>
          <a:noFill/>
        </p:spPr>
      </p:pic>
      <p:grpSp>
        <p:nvGrpSpPr>
          <p:cNvPr id="3" name="Groep 2"/>
          <p:cNvGrpSpPr/>
          <p:nvPr/>
        </p:nvGrpSpPr>
        <p:grpSpPr>
          <a:xfrm>
            <a:off x="3773223" y="2278567"/>
            <a:ext cx="8648727" cy="3063427"/>
            <a:chOff x="3411273" y="1704290"/>
            <a:chExt cx="8648727" cy="3063427"/>
          </a:xfrm>
        </p:grpSpPr>
        <p:sp>
          <p:nvSpPr>
            <p:cNvPr id="11" name="PIJL-RECHTS 10"/>
            <p:cNvSpPr/>
            <p:nvPr/>
          </p:nvSpPr>
          <p:spPr>
            <a:xfrm>
              <a:off x="3411273" y="3783730"/>
              <a:ext cx="990600" cy="590763"/>
            </a:xfrm>
            <a:prstGeom prst="rightArrow">
              <a:avLst/>
            </a:prstGeom>
            <a:solidFill>
              <a:srgbClr val="C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PIJL-RECHTS 4"/>
            <p:cNvSpPr/>
            <p:nvPr/>
          </p:nvSpPr>
          <p:spPr>
            <a:xfrm>
              <a:off x="3411273" y="2278567"/>
              <a:ext cx="990600" cy="590763"/>
            </a:xfrm>
            <a:prstGeom prst="rightArrow">
              <a:avLst/>
            </a:prstGeom>
            <a:solidFill>
              <a:srgbClr val="C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Tekstvak 7"/>
            <p:cNvSpPr txBox="1"/>
            <p:nvPr/>
          </p:nvSpPr>
          <p:spPr>
            <a:xfrm>
              <a:off x="5377830" y="1704290"/>
              <a:ext cx="6682170" cy="1308050"/>
            </a:xfrm>
            <a:prstGeom prst="rect">
              <a:avLst/>
            </a:prstGeom>
            <a:solidFill>
              <a:schemeClr val="accent2">
                <a:lumMod val="20000"/>
                <a:lumOff val="80000"/>
              </a:schemeClr>
            </a:solidFill>
            <a:ln w="38100">
              <a:solidFill>
                <a:srgbClr val="C00000"/>
              </a:solidFill>
            </a:ln>
          </p:spPr>
          <p:txBody>
            <a:bodyPr wrap="square" rtlCol="0">
              <a:spAutoFit/>
            </a:bodyPr>
            <a:lstStyle/>
            <a:p>
              <a:r>
                <a:rPr lang="nl-NL" sz="3200" dirty="0"/>
                <a:t>Stress reactiviteit van baby’s op nieuwe stressoren                               </a:t>
              </a:r>
            </a:p>
            <a:p>
              <a:r>
                <a:rPr lang="nl-NL" sz="1500" dirty="0"/>
                <a:t>Tollenaar, Beijers, Jansen, Riksen-Walraven, &amp; de </a:t>
              </a:r>
              <a:r>
                <a:rPr lang="nl-NL" sz="1500" dirty="0" err="1"/>
                <a:t>Weerth</a:t>
              </a:r>
              <a:r>
                <a:rPr lang="nl-NL" sz="1500" dirty="0"/>
                <a:t>,  2011, Stress </a:t>
              </a:r>
            </a:p>
          </p:txBody>
        </p:sp>
        <p:sp>
          <p:nvSpPr>
            <p:cNvPr id="9" name="Tekstvak 8"/>
            <p:cNvSpPr txBox="1"/>
            <p:nvPr/>
          </p:nvSpPr>
          <p:spPr>
            <a:xfrm>
              <a:off x="5377830" y="3459667"/>
              <a:ext cx="6682170" cy="1308050"/>
            </a:xfrm>
            <a:prstGeom prst="rect">
              <a:avLst/>
            </a:prstGeom>
            <a:solidFill>
              <a:schemeClr val="accent2">
                <a:lumMod val="20000"/>
                <a:lumOff val="80000"/>
              </a:schemeClr>
            </a:solidFill>
            <a:ln w="38100">
              <a:solidFill>
                <a:srgbClr val="C00000"/>
              </a:solidFill>
            </a:ln>
          </p:spPr>
          <p:txBody>
            <a:bodyPr wrap="square" rtlCol="0">
              <a:spAutoFit/>
            </a:bodyPr>
            <a:lstStyle/>
            <a:p>
              <a:r>
                <a:rPr lang="nl-NL" sz="3200" dirty="0"/>
                <a:t>Stress reactiviteit van baby’s op herhaalde stressoren</a:t>
              </a:r>
            </a:p>
            <a:p>
              <a:r>
                <a:rPr lang="nl-NL" sz="1500" dirty="0"/>
                <a:t>De </a:t>
              </a:r>
              <a:r>
                <a:rPr lang="nl-NL" sz="1500" dirty="0" err="1"/>
                <a:t>Weerth</a:t>
              </a:r>
              <a:r>
                <a:rPr lang="nl-NL" sz="1500" dirty="0"/>
                <a:t>, Buitelaar, &amp; Beijers, 2013 , PNEC</a:t>
              </a:r>
              <a:r>
                <a:rPr lang="nl-NL" sz="1400" dirty="0"/>
                <a:t> </a:t>
              </a:r>
            </a:p>
          </p:txBody>
        </p:sp>
      </p:grpSp>
      <p:sp>
        <p:nvSpPr>
          <p:cNvPr id="13" name="Tekstvak 12"/>
          <p:cNvSpPr txBox="1"/>
          <p:nvPr/>
        </p:nvSpPr>
        <p:spPr>
          <a:xfrm>
            <a:off x="373542" y="6690678"/>
            <a:ext cx="4668573" cy="1292662"/>
          </a:xfrm>
          <a:prstGeom prst="rect">
            <a:avLst/>
          </a:prstGeom>
          <a:noFill/>
        </p:spPr>
        <p:txBody>
          <a:bodyPr wrap="square" rtlCol="0">
            <a:spAutoFit/>
          </a:bodyPr>
          <a:lstStyle/>
          <a:p>
            <a:pPr algn="ctr"/>
            <a:r>
              <a:rPr lang="nl-NL" dirty="0"/>
              <a:t>Prenatale psychosociale stress en cortisol concentraties</a:t>
            </a:r>
          </a:p>
        </p:txBody>
      </p:sp>
      <p:sp>
        <p:nvSpPr>
          <p:cNvPr id="14" name="Rechthoek 13"/>
          <p:cNvSpPr/>
          <p:nvPr/>
        </p:nvSpPr>
        <p:spPr>
          <a:xfrm>
            <a:off x="556590" y="8766312"/>
            <a:ext cx="11767932" cy="6559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70441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sz="2800" dirty="0"/>
          </a:p>
        </p:txBody>
      </p:sp>
      <p:sp>
        <p:nvSpPr>
          <p:cNvPr id="3" name="Tijdelijke aanduiding voor inhoud 2"/>
          <p:cNvSpPr>
            <a:spLocks noGrp="1"/>
          </p:cNvSpPr>
          <p:nvPr>
            <p:ph idx="1"/>
          </p:nvPr>
        </p:nvSpPr>
        <p:spPr/>
        <p:txBody>
          <a:bodyPr/>
          <a:lstStyle/>
          <a:p>
            <a:endParaRPr lang="nl-NL" sz="2200" b="1" dirty="0"/>
          </a:p>
        </p:txBody>
      </p:sp>
      <p:pic>
        <p:nvPicPr>
          <p:cNvPr id="4" name="Picture 4" descr="Afbeeldingsresultaat voor baby research center"/>
          <p:cNvPicPr>
            <a:picLocks noChangeAspect="1" noChangeArrowheads="1"/>
          </p:cNvPicPr>
          <p:nvPr/>
        </p:nvPicPr>
        <p:blipFill>
          <a:blip r:embed="rId3"/>
          <a:srcRect/>
          <a:stretch>
            <a:fillRect/>
          </a:stretch>
        </p:blipFill>
        <p:spPr bwMode="auto">
          <a:xfrm>
            <a:off x="85375" y="8478982"/>
            <a:ext cx="1852565" cy="1211293"/>
          </a:xfrm>
          <a:prstGeom prst="rect">
            <a:avLst/>
          </a:prstGeom>
          <a:noFill/>
        </p:spPr>
      </p:pic>
      <p:sp>
        <p:nvSpPr>
          <p:cNvPr id="5" name="Rechthoek 4"/>
          <p:cNvSpPr/>
          <p:nvPr/>
        </p:nvSpPr>
        <p:spPr>
          <a:xfrm>
            <a:off x="1904690" y="9177251"/>
            <a:ext cx="738758" cy="5130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2" descr="https://littleredthread.files.wordpress.com/2014/03/overcrowd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 y="-495300"/>
            <a:ext cx="15240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vak 3"/>
          <p:cNvSpPr txBox="1">
            <a:spLocks noChangeArrowheads="1"/>
          </p:cNvSpPr>
          <p:nvPr/>
        </p:nvSpPr>
        <p:spPr bwMode="auto">
          <a:xfrm>
            <a:off x="-774700" y="7653338"/>
            <a:ext cx="14693900" cy="1293812"/>
          </a:xfrm>
          <a:prstGeom prst="rect">
            <a:avLst/>
          </a:prstGeom>
          <a:solidFill>
            <a:schemeClr val="bg1"/>
          </a:solidFill>
          <a:ln w="63500">
            <a:solidFill>
              <a:schemeClr val="accent2"/>
            </a:solidFill>
            <a:miter lim="800000"/>
            <a:headEnd/>
            <a:tailEnd/>
          </a:ln>
        </p:spPr>
        <p:txBody>
          <a:bodyPr>
            <a:spAutoFit/>
          </a:bodyPr>
          <a:lstStyle>
            <a:lvl1pPr eaLnBrk="0" hangingPunct="0">
              <a:defRPr sz="2600">
                <a:solidFill>
                  <a:schemeClr val="tx1"/>
                </a:solidFill>
                <a:latin typeface="Arial" panose="020B0604020202020204" pitchFamily="34" charset="0"/>
                <a:cs typeface="Arial" panose="020B0604020202020204" pitchFamily="34" charset="0"/>
              </a:defRPr>
            </a:lvl1pPr>
            <a:lvl2pPr marL="742950" indent="-285750" eaLnBrk="0" hangingPunct="0">
              <a:defRPr sz="2600">
                <a:solidFill>
                  <a:schemeClr val="tx1"/>
                </a:solidFill>
                <a:latin typeface="Arial" panose="020B0604020202020204" pitchFamily="34" charset="0"/>
                <a:cs typeface="Arial" panose="020B0604020202020204" pitchFamily="34" charset="0"/>
              </a:defRPr>
            </a:lvl2pPr>
            <a:lvl3pPr marL="1143000" indent="-228600" eaLnBrk="0" hangingPunct="0">
              <a:defRPr sz="2600">
                <a:solidFill>
                  <a:schemeClr val="tx1"/>
                </a:solidFill>
                <a:latin typeface="Arial" panose="020B0604020202020204" pitchFamily="34" charset="0"/>
                <a:cs typeface="Arial" panose="020B0604020202020204" pitchFamily="34" charset="0"/>
              </a:defRPr>
            </a:lvl3pPr>
            <a:lvl4pPr marL="1600200" indent="-228600" eaLnBrk="0" hangingPunct="0">
              <a:defRPr sz="2600">
                <a:solidFill>
                  <a:schemeClr val="tx1"/>
                </a:solidFill>
                <a:latin typeface="Arial" panose="020B0604020202020204" pitchFamily="34" charset="0"/>
                <a:cs typeface="Arial" panose="020B0604020202020204" pitchFamily="34" charset="0"/>
              </a:defRPr>
            </a:lvl4pPr>
            <a:lvl5pPr marL="2057400" indent="-228600" eaLnBrk="0" hangingPunct="0">
              <a:defRPr sz="2600">
                <a:solidFill>
                  <a:schemeClr val="tx1"/>
                </a:solidFill>
                <a:latin typeface="Arial" panose="020B0604020202020204" pitchFamily="34" charset="0"/>
                <a:cs typeface="Arial" panose="020B0604020202020204" pitchFamily="34" charset="0"/>
              </a:defRPr>
            </a:lvl5pPr>
            <a:lvl6pPr marL="2514600" indent="-228600" defTabSz="649288"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649288"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649288"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649288"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pPr eaLnBrk="1" hangingPunct="1"/>
            <a:endParaRPr lang="nl-NL" altLang="nl-NL" dirty="0"/>
          </a:p>
          <a:p>
            <a:pPr algn="ctr" eaLnBrk="1" hangingPunct="1"/>
            <a:r>
              <a:rPr lang="nl-NL" altLang="nl-NL" dirty="0"/>
              <a:t>Belang van vroege ervaringen voor de ontwikkeling en gezondheid van kinderen.</a:t>
            </a:r>
          </a:p>
          <a:p>
            <a:pPr eaLnBrk="1" hangingPunct="1"/>
            <a:endParaRPr lang="nl-NL" altLang="nl-NL" dirty="0"/>
          </a:p>
        </p:txBody>
      </p:sp>
    </p:spTree>
    <p:extLst>
      <p:ext uri="{BB962C8B-B14F-4D97-AF65-F5344CB8AC3E}">
        <p14:creationId xmlns:p14="http://schemas.microsoft.com/office/powerpoint/2010/main" val="3249752265"/>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Prenatale stress en HPA-as regulatie van het kind</a:t>
            </a:r>
          </a:p>
        </p:txBody>
      </p:sp>
      <p:pic>
        <p:nvPicPr>
          <p:cNvPr id="4" name="Picture 2" descr="http://pregnancyhumor.com/wp-content/uploads/2013/07/mad-pregnant-woman.jpg"/>
          <p:cNvPicPr>
            <a:picLocks noChangeAspect="1" noChangeArrowheads="1"/>
          </p:cNvPicPr>
          <p:nvPr/>
        </p:nvPicPr>
        <p:blipFill>
          <a:blip r:embed="rId2"/>
          <a:srcRect/>
          <a:stretch>
            <a:fillRect/>
          </a:stretch>
        </p:blipFill>
        <p:spPr bwMode="auto">
          <a:xfrm>
            <a:off x="-1249097" y="2971007"/>
            <a:ext cx="5022320" cy="3348213"/>
          </a:xfrm>
          <a:prstGeom prst="rect">
            <a:avLst/>
          </a:prstGeom>
          <a:noFill/>
        </p:spPr>
      </p:pic>
      <p:grpSp>
        <p:nvGrpSpPr>
          <p:cNvPr id="3" name="Groep 2"/>
          <p:cNvGrpSpPr/>
          <p:nvPr/>
        </p:nvGrpSpPr>
        <p:grpSpPr>
          <a:xfrm>
            <a:off x="3773223" y="2278567"/>
            <a:ext cx="8648727" cy="4818102"/>
            <a:chOff x="3411273" y="1704290"/>
            <a:chExt cx="8648727" cy="4818102"/>
          </a:xfrm>
        </p:grpSpPr>
        <p:sp>
          <p:nvSpPr>
            <p:cNvPr id="12" name="PIJL-RECHTS 11"/>
            <p:cNvSpPr/>
            <p:nvPr/>
          </p:nvSpPr>
          <p:spPr>
            <a:xfrm>
              <a:off x="3411273" y="5288467"/>
              <a:ext cx="990600" cy="590763"/>
            </a:xfrm>
            <a:prstGeom prst="rightArrow">
              <a:avLst/>
            </a:prstGeom>
            <a:solidFill>
              <a:srgbClr val="C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PIJL-RECHTS 10"/>
            <p:cNvSpPr/>
            <p:nvPr/>
          </p:nvSpPr>
          <p:spPr>
            <a:xfrm>
              <a:off x="3411273" y="3783730"/>
              <a:ext cx="990600" cy="590763"/>
            </a:xfrm>
            <a:prstGeom prst="rightArrow">
              <a:avLst/>
            </a:prstGeom>
            <a:solidFill>
              <a:srgbClr val="C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PIJL-RECHTS 4"/>
            <p:cNvSpPr/>
            <p:nvPr/>
          </p:nvSpPr>
          <p:spPr>
            <a:xfrm>
              <a:off x="3411273" y="2278567"/>
              <a:ext cx="990600" cy="590763"/>
            </a:xfrm>
            <a:prstGeom prst="rightArrow">
              <a:avLst/>
            </a:prstGeom>
            <a:solidFill>
              <a:srgbClr val="C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Tekstvak 7"/>
            <p:cNvSpPr txBox="1"/>
            <p:nvPr/>
          </p:nvSpPr>
          <p:spPr>
            <a:xfrm>
              <a:off x="5377830" y="1704290"/>
              <a:ext cx="6682170" cy="1308050"/>
            </a:xfrm>
            <a:prstGeom prst="rect">
              <a:avLst/>
            </a:prstGeom>
            <a:solidFill>
              <a:schemeClr val="accent2">
                <a:lumMod val="20000"/>
                <a:lumOff val="80000"/>
              </a:schemeClr>
            </a:solidFill>
            <a:ln w="38100">
              <a:solidFill>
                <a:srgbClr val="C00000"/>
              </a:solidFill>
            </a:ln>
          </p:spPr>
          <p:txBody>
            <a:bodyPr wrap="square" rtlCol="0">
              <a:spAutoFit/>
            </a:bodyPr>
            <a:lstStyle/>
            <a:p>
              <a:r>
                <a:rPr lang="nl-NL" sz="3200" dirty="0"/>
                <a:t>Stress reactiviteit van baby’s op nieuwe stressoren                               </a:t>
              </a:r>
            </a:p>
            <a:p>
              <a:r>
                <a:rPr lang="nl-NL" sz="1500" dirty="0"/>
                <a:t>Tollenaar, Beijers, Jansen, Riksen-Walraven, &amp; de </a:t>
              </a:r>
              <a:r>
                <a:rPr lang="nl-NL" sz="1500" dirty="0" err="1"/>
                <a:t>Weerth</a:t>
              </a:r>
              <a:r>
                <a:rPr lang="nl-NL" sz="1500" dirty="0"/>
                <a:t>,  2011, Stress </a:t>
              </a:r>
            </a:p>
          </p:txBody>
        </p:sp>
        <p:sp>
          <p:nvSpPr>
            <p:cNvPr id="9" name="Tekstvak 8"/>
            <p:cNvSpPr txBox="1"/>
            <p:nvPr/>
          </p:nvSpPr>
          <p:spPr>
            <a:xfrm>
              <a:off x="5377830" y="3459667"/>
              <a:ext cx="6682170" cy="1308050"/>
            </a:xfrm>
            <a:prstGeom prst="rect">
              <a:avLst/>
            </a:prstGeom>
            <a:solidFill>
              <a:schemeClr val="accent2">
                <a:lumMod val="20000"/>
                <a:lumOff val="80000"/>
              </a:schemeClr>
            </a:solidFill>
            <a:ln w="38100">
              <a:solidFill>
                <a:srgbClr val="C00000"/>
              </a:solidFill>
            </a:ln>
          </p:spPr>
          <p:txBody>
            <a:bodyPr wrap="square" rtlCol="0">
              <a:spAutoFit/>
            </a:bodyPr>
            <a:lstStyle/>
            <a:p>
              <a:r>
                <a:rPr lang="nl-NL" sz="3200" dirty="0"/>
                <a:t>Stress reactiviteit van baby’s op herhaalde stressoren</a:t>
              </a:r>
            </a:p>
            <a:p>
              <a:r>
                <a:rPr lang="nl-NL" sz="1500" dirty="0"/>
                <a:t>De </a:t>
              </a:r>
              <a:r>
                <a:rPr lang="nl-NL" sz="1500" dirty="0" err="1"/>
                <a:t>Weerth</a:t>
              </a:r>
              <a:r>
                <a:rPr lang="nl-NL" sz="1500" dirty="0"/>
                <a:t>, Buitelaar, &amp; Beijers, 2013 , PNEC</a:t>
              </a:r>
              <a:r>
                <a:rPr lang="nl-NL" sz="1400" dirty="0"/>
                <a:t> </a:t>
              </a:r>
            </a:p>
          </p:txBody>
        </p:sp>
        <p:sp>
          <p:nvSpPr>
            <p:cNvPr id="10" name="Tekstvak 9"/>
            <p:cNvSpPr txBox="1"/>
            <p:nvPr/>
          </p:nvSpPr>
          <p:spPr>
            <a:xfrm>
              <a:off x="5377830" y="5214342"/>
              <a:ext cx="6682170" cy="1308050"/>
            </a:xfrm>
            <a:prstGeom prst="rect">
              <a:avLst/>
            </a:prstGeom>
            <a:solidFill>
              <a:schemeClr val="accent2">
                <a:lumMod val="20000"/>
                <a:lumOff val="80000"/>
              </a:schemeClr>
            </a:solidFill>
            <a:ln w="38100">
              <a:solidFill>
                <a:srgbClr val="C00000"/>
              </a:solidFill>
            </a:ln>
          </p:spPr>
          <p:txBody>
            <a:bodyPr wrap="square" rtlCol="0">
              <a:spAutoFit/>
            </a:bodyPr>
            <a:lstStyle/>
            <a:p>
              <a:r>
                <a:rPr lang="nl-NL" sz="3200" dirty="0"/>
                <a:t>Ontwikkeling van het cortisol </a:t>
              </a:r>
              <a:r>
                <a:rPr lang="nl-NL" sz="3200" dirty="0" err="1"/>
                <a:t>circadiane</a:t>
              </a:r>
              <a:r>
                <a:rPr lang="nl-NL" sz="3200" dirty="0"/>
                <a:t> ritme in de kindertijd</a:t>
              </a:r>
            </a:p>
            <a:p>
              <a:r>
                <a:rPr lang="nl-NL" sz="1500" dirty="0"/>
                <a:t>Simons, Beijers, </a:t>
              </a:r>
              <a:r>
                <a:rPr lang="nl-NL" sz="1500" dirty="0" err="1"/>
                <a:t>Cillessen</a:t>
              </a:r>
              <a:r>
                <a:rPr lang="nl-NL" sz="1500" dirty="0"/>
                <a:t> &amp; de </a:t>
              </a:r>
              <a:r>
                <a:rPr lang="nl-NL" sz="1500" dirty="0" err="1"/>
                <a:t>Weerth</a:t>
              </a:r>
              <a:r>
                <a:rPr lang="nl-NL" sz="1500" dirty="0"/>
                <a:t>, 2015, PNEC</a:t>
              </a:r>
              <a:r>
                <a:rPr lang="nl-NL" sz="1400" dirty="0"/>
                <a:t> </a:t>
              </a:r>
            </a:p>
          </p:txBody>
        </p:sp>
      </p:grpSp>
      <p:sp>
        <p:nvSpPr>
          <p:cNvPr id="13" name="Tekstvak 12"/>
          <p:cNvSpPr txBox="1"/>
          <p:nvPr/>
        </p:nvSpPr>
        <p:spPr>
          <a:xfrm>
            <a:off x="373542" y="6690678"/>
            <a:ext cx="4668573" cy="1292662"/>
          </a:xfrm>
          <a:prstGeom prst="rect">
            <a:avLst/>
          </a:prstGeom>
          <a:noFill/>
        </p:spPr>
        <p:txBody>
          <a:bodyPr wrap="square" rtlCol="0">
            <a:spAutoFit/>
          </a:bodyPr>
          <a:lstStyle/>
          <a:p>
            <a:pPr algn="ctr"/>
            <a:r>
              <a:rPr lang="nl-NL" dirty="0"/>
              <a:t>Prenatale psychosociale stress en cortisol concentraties</a:t>
            </a:r>
          </a:p>
        </p:txBody>
      </p:sp>
      <p:sp>
        <p:nvSpPr>
          <p:cNvPr id="14" name="Rechthoek 13"/>
          <p:cNvSpPr/>
          <p:nvPr/>
        </p:nvSpPr>
        <p:spPr>
          <a:xfrm>
            <a:off x="556590" y="8766312"/>
            <a:ext cx="11767932" cy="6559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52403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2800" dirty="0"/>
              <a:t>Maar….</a:t>
            </a:r>
          </a:p>
        </p:txBody>
      </p:sp>
      <p:sp>
        <p:nvSpPr>
          <p:cNvPr id="3" name="Tijdelijke aanduiding voor inhoud 2"/>
          <p:cNvSpPr>
            <a:spLocks noGrp="1"/>
          </p:cNvSpPr>
          <p:nvPr>
            <p:ph idx="1"/>
          </p:nvPr>
        </p:nvSpPr>
        <p:spPr>
          <a:xfrm>
            <a:off x="899999" y="1799998"/>
            <a:ext cx="11861843" cy="7020000"/>
          </a:xfrm>
        </p:spPr>
        <p:txBody>
          <a:bodyPr/>
          <a:lstStyle/>
          <a:p>
            <a:pPr marL="342900" indent="-342900">
              <a:buFontTx/>
              <a:buChar char="-"/>
            </a:pPr>
            <a:r>
              <a:rPr lang="nl-NL" dirty="0">
                <a:latin typeface="Arial" panose="020B0604020202020204" pitchFamily="34" charset="0"/>
                <a:cs typeface="Arial" panose="020B0604020202020204" pitchFamily="34" charset="0"/>
              </a:rPr>
              <a:t>Steeds meer studies laten zien dat cortisol concentraties tijdens de zwangerschap </a:t>
            </a:r>
            <a:r>
              <a:rPr lang="nl-NL" b="1" dirty="0">
                <a:latin typeface="Arial" panose="020B0604020202020204" pitchFamily="34" charset="0"/>
                <a:cs typeface="Arial" panose="020B0604020202020204" pitchFamily="34" charset="0"/>
              </a:rPr>
              <a:t>niet</a:t>
            </a:r>
            <a:r>
              <a:rPr lang="nl-NL" dirty="0">
                <a:latin typeface="Arial" panose="020B0604020202020204" pitchFamily="34" charset="0"/>
                <a:cs typeface="Arial" panose="020B0604020202020204" pitchFamily="34" charset="0"/>
              </a:rPr>
              <a:t> gerelateerd zijn aan uitkomsten bij het kind.</a:t>
            </a:r>
          </a:p>
          <a:p>
            <a:pPr marL="342900" indent="-342900">
              <a:buFontTx/>
              <a:buChar char="-"/>
            </a:pPr>
            <a:endParaRPr lang="nl-NL" sz="2200" b="1" dirty="0"/>
          </a:p>
          <a:p>
            <a:r>
              <a:rPr lang="nl-NL" sz="2200" dirty="0">
                <a:sym typeface="Wingdings" pitchFamily="2" charset="2"/>
              </a:rPr>
              <a:t>	Zijlmans, Riksen-Walraven, &amp; de </a:t>
            </a:r>
            <a:r>
              <a:rPr lang="nl-NL" sz="2200" dirty="0" err="1">
                <a:sym typeface="Wingdings" pitchFamily="2" charset="2"/>
              </a:rPr>
              <a:t>Weerth</a:t>
            </a:r>
            <a:r>
              <a:rPr lang="nl-NL" sz="2200" dirty="0">
                <a:sym typeface="Wingdings" pitchFamily="2" charset="2"/>
              </a:rPr>
              <a:t>., 2015, </a:t>
            </a:r>
            <a:r>
              <a:rPr lang="nl-NL" sz="2200" dirty="0" err="1">
                <a:sym typeface="Wingdings" pitchFamily="2" charset="2"/>
              </a:rPr>
              <a:t>Neuroscience</a:t>
            </a:r>
            <a:r>
              <a:rPr lang="nl-NL" sz="2200" dirty="0">
                <a:sym typeface="Wingdings" pitchFamily="2" charset="2"/>
              </a:rPr>
              <a:t> </a:t>
            </a:r>
            <a:r>
              <a:rPr lang="nl-NL" sz="2200" dirty="0" err="1">
                <a:sym typeface="Wingdings" pitchFamily="2" charset="2"/>
              </a:rPr>
              <a:t>and</a:t>
            </a:r>
            <a:r>
              <a:rPr lang="nl-NL" sz="2200" dirty="0">
                <a:sym typeface="Wingdings" pitchFamily="2" charset="2"/>
              </a:rPr>
              <a:t> </a:t>
            </a:r>
            <a:r>
              <a:rPr lang="nl-NL" sz="2200" dirty="0" err="1">
                <a:sym typeface="Wingdings" pitchFamily="2" charset="2"/>
              </a:rPr>
              <a:t>Biobehavioral</a:t>
            </a:r>
            <a:r>
              <a:rPr lang="nl-NL" sz="2200" dirty="0">
                <a:sym typeface="Wingdings" pitchFamily="2" charset="2"/>
              </a:rPr>
              <a:t> Reviews</a:t>
            </a:r>
          </a:p>
          <a:p>
            <a:endParaRPr lang="nl-NL" sz="2200" dirty="0">
              <a:sym typeface="Wingdings" pitchFamily="2" charset="2"/>
            </a:endParaRPr>
          </a:p>
          <a:p>
            <a:endParaRPr lang="nl-NL" sz="2200" dirty="0">
              <a:sym typeface="Wingdings" pitchFamily="2" charset="2"/>
            </a:endParaRPr>
          </a:p>
          <a:p>
            <a:pPr marL="457200" indent="-457200">
              <a:buFontTx/>
              <a:buChar char="-"/>
            </a:pPr>
            <a:r>
              <a:rPr lang="nl-NL" dirty="0">
                <a:latin typeface="Arial" panose="020B0604020202020204" pitchFamily="34" charset="0"/>
                <a:cs typeface="Arial" panose="020B0604020202020204" pitchFamily="34" charset="0"/>
                <a:sym typeface="Wingdings" pitchFamily="2" charset="2"/>
              </a:rPr>
              <a:t>Psychosociale stress bij de moeder vaak niet of matig gerelateerd </a:t>
            </a:r>
          </a:p>
          <a:p>
            <a:r>
              <a:rPr lang="nl-NL" dirty="0">
                <a:latin typeface="Arial" panose="020B0604020202020204" pitchFamily="34" charset="0"/>
                <a:cs typeface="Arial" panose="020B0604020202020204" pitchFamily="34" charset="0"/>
                <a:sym typeface="Wingdings" pitchFamily="2" charset="2"/>
              </a:rPr>
              <a:t>    </a:t>
            </a:r>
            <a:r>
              <a:rPr lang="nl-NL" sz="2000" dirty="0">
                <a:latin typeface="Arial" panose="020B0604020202020204" pitchFamily="34" charset="0"/>
                <a:cs typeface="Arial" panose="020B0604020202020204" pitchFamily="34" charset="0"/>
                <a:sym typeface="Wingdings" pitchFamily="2" charset="2"/>
              </a:rPr>
              <a:t> </a:t>
            </a:r>
            <a:r>
              <a:rPr lang="nl-NL" dirty="0">
                <a:latin typeface="Arial" panose="020B0604020202020204" pitchFamily="34" charset="0"/>
                <a:cs typeface="Arial" panose="020B0604020202020204" pitchFamily="34" charset="0"/>
                <a:sym typeface="Wingdings" pitchFamily="2" charset="2"/>
              </a:rPr>
              <a:t>aan cortisol bij de moeder tijdens de zwangerschap. </a:t>
            </a:r>
          </a:p>
          <a:p>
            <a:pPr marL="457200" indent="-457200">
              <a:buFontTx/>
              <a:buChar char="-"/>
            </a:pPr>
            <a:endParaRPr lang="nl-NL" sz="2600" dirty="0">
              <a:latin typeface="Arial" panose="020B0604020202020204" pitchFamily="34" charset="0"/>
              <a:cs typeface="Arial" panose="020B0604020202020204" pitchFamily="34" charset="0"/>
              <a:sym typeface="Wingdings" pitchFamily="2" charset="2"/>
            </a:endParaRPr>
          </a:p>
          <a:p>
            <a:r>
              <a:rPr lang="nl-NL" sz="2200" dirty="0">
                <a:sym typeface="Wingdings" pitchFamily="2" charset="2"/>
              </a:rPr>
              <a:t>	Beijers, Buitelaar &amp; de </a:t>
            </a:r>
            <a:r>
              <a:rPr lang="nl-NL" sz="2200" dirty="0" err="1">
                <a:sym typeface="Wingdings" pitchFamily="2" charset="2"/>
              </a:rPr>
              <a:t>Weerth</a:t>
            </a:r>
            <a:r>
              <a:rPr lang="nl-NL" sz="2200" dirty="0">
                <a:sym typeface="Wingdings" pitchFamily="2" charset="2"/>
              </a:rPr>
              <a:t>., 2015, European Child &amp; Adolescent </a:t>
            </a:r>
            <a:r>
              <a:rPr lang="nl-NL" sz="2200" dirty="0" err="1">
                <a:sym typeface="Wingdings" pitchFamily="2" charset="2"/>
              </a:rPr>
              <a:t>Psychiatry</a:t>
            </a:r>
            <a:r>
              <a:rPr lang="nl-NL" sz="2200" dirty="0">
                <a:sym typeface="Wingdings" pitchFamily="2" charset="2"/>
              </a:rPr>
              <a:t> </a:t>
            </a:r>
          </a:p>
          <a:p>
            <a:endParaRPr lang="nl-NL" sz="2200" dirty="0">
              <a:sym typeface="Wingdings" pitchFamily="2" charset="2"/>
            </a:endParaRPr>
          </a:p>
          <a:p>
            <a:endParaRPr lang="nl-NL" sz="2200" dirty="0">
              <a:sym typeface="Wingdings" pitchFamily="2" charset="2"/>
            </a:endParaRPr>
          </a:p>
          <a:p>
            <a:endParaRPr lang="nl-NL" sz="2200" dirty="0">
              <a:sym typeface="Wingdings" pitchFamily="2" charset="2"/>
            </a:endParaRPr>
          </a:p>
          <a:p>
            <a:pPr marL="457200" indent="-457200">
              <a:buFontTx/>
              <a:buChar char="-"/>
            </a:pPr>
            <a:endParaRPr lang="nl-NL" sz="2600" dirty="0">
              <a:latin typeface="Arial" panose="020B0604020202020204" pitchFamily="34" charset="0"/>
              <a:cs typeface="Arial" panose="020B0604020202020204" pitchFamily="34" charset="0"/>
              <a:sym typeface="Wingdings" pitchFamily="2" charset="2"/>
            </a:endParaRPr>
          </a:p>
          <a:p>
            <a:pPr marL="342900" indent="-342900">
              <a:buFontTx/>
              <a:buChar char="-"/>
            </a:pPr>
            <a:endParaRPr lang="nl-NL" sz="2200" b="1" dirty="0"/>
          </a:p>
        </p:txBody>
      </p:sp>
      <p:sp>
        <p:nvSpPr>
          <p:cNvPr id="5" name="Rechthoek 4"/>
          <p:cNvSpPr/>
          <p:nvPr/>
        </p:nvSpPr>
        <p:spPr>
          <a:xfrm>
            <a:off x="1904690" y="9177251"/>
            <a:ext cx="738758" cy="5130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hthoek 7"/>
          <p:cNvSpPr/>
          <p:nvPr/>
        </p:nvSpPr>
        <p:spPr>
          <a:xfrm>
            <a:off x="556590" y="8766312"/>
            <a:ext cx="11767932" cy="92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9882425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2800" dirty="0"/>
              <a:t>Maar….</a:t>
            </a:r>
          </a:p>
        </p:txBody>
      </p:sp>
      <p:sp>
        <p:nvSpPr>
          <p:cNvPr id="3" name="Tijdelijke aanduiding voor inhoud 2"/>
          <p:cNvSpPr>
            <a:spLocks noGrp="1"/>
          </p:cNvSpPr>
          <p:nvPr>
            <p:ph idx="1"/>
          </p:nvPr>
        </p:nvSpPr>
        <p:spPr>
          <a:xfrm>
            <a:off x="899999" y="1799998"/>
            <a:ext cx="11861843" cy="7020000"/>
          </a:xfrm>
        </p:spPr>
        <p:txBody>
          <a:bodyPr/>
          <a:lstStyle/>
          <a:p>
            <a:pPr marL="342900" indent="-342900">
              <a:buFontTx/>
              <a:buChar char="-"/>
            </a:pPr>
            <a:r>
              <a:rPr lang="nl-NL" dirty="0">
                <a:latin typeface="Arial" panose="020B0604020202020204" pitchFamily="34" charset="0"/>
                <a:cs typeface="Arial" panose="020B0604020202020204" pitchFamily="34" charset="0"/>
              </a:rPr>
              <a:t>Steeds meer studies laten zien dat cortisol concentraties tijdens de zwangerschap </a:t>
            </a:r>
            <a:r>
              <a:rPr lang="nl-NL" b="1" dirty="0">
                <a:latin typeface="Arial" panose="020B0604020202020204" pitchFamily="34" charset="0"/>
                <a:cs typeface="Arial" panose="020B0604020202020204" pitchFamily="34" charset="0"/>
              </a:rPr>
              <a:t>niet</a:t>
            </a:r>
            <a:r>
              <a:rPr lang="nl-NL" dirty="0">
                <a:latin typeface="Arial" panose="020B0604020202020204" pitchFamily="34" charset="0"/>
                <a:cs typeface="Arial" panose="020B0604020202020204" pitchFamily="34" charset="0"/>
              </a:rPr>
              <a:t> gerelateerd zijn aan uitkomsten bij het kind.</a:t>
            </a:r>
          </a:p>
          <a:p>
            <a:pPr marL="342900" indent="-342900">
              <a:buFontTx/>
              <a:buChar char="-"/>
            </a:pPr>
            <a:endParaRPr lang="nl-NL" sz="2200" b="1" dirty="0"/>
          </a:p>
          <a:p>
            <a:r>
              <a:rPr lang="nl-NL" sz="2200" dirty="0">
                <a:sym typeface="Wingdings" pitchFamily="2" charset="2"/>
              </a:rPr>
              <a:t>	Zijlmans, Riksen-Walraven, &amp; de </a:t>
            </a:r>
            <a:r>
              <a:rPr lang="nl-NL" sz="2200" dirty="0" err="1">
                <a:sym typeface="Wingdings" pitchFamily="2" charset="2"/>
              </a:rPr>
              <a:t>Weerth</a:t>
            </a:r>
            <a:r>
              <a:rPr lang="nl-NL" sz="2200" dirty="0">
                <a:sym typeface="Wingdings" pitchFamily="2" charset="2"/>
              </a:rPr>
              <a:t>., 2015, </a:t>
            </a:r>
            <a:r>
              <a:rPr lang="nl-NL" sz="2200" dirty="0" err="1">
                <a:sym typeface="Wingdings" pitchFamily="2" charset="2"/>
              </a:rPr>
              <a:t>Neuroscience</a:t>
            </a:r>
            <a:r>
              <a:rPr lang="nl-NL" sz="2200" dirty="0">
                <a:sym typeface="Wingdings" pitchFamily="2" charset="2"/>
              </a:rPr>
              <a:t> </a:t>
            </a:r>
            <a:r>
              <a:rPr lang="nl-NL" sz="2200" dirty="0" err="1">
                <a:sym typeface="Wingdings" pitchFamily="2" charset="2"/>
              </a:rPr>
              <a:t>and</a:t>
            </a:r>
            <a:r>
              <a:rPr lang="nl-NL" sz="2200" dirty="0">
                <a:sym typeface="Wingdings" pitchFamily="2" charset="2"/>
              </a:rPr>
              <a:t> </a:t>
            </a:r>
            <a:r>
              <a:rPr lang="nl-NL" sz="2200" dirty="0" err="1">
                <a:sym typeface="Wingdings" pitchFamily="2" charset="2"/>
              </a:rPr>
              <a:t>Biobehavioral</a:t>
            </a:r>
            <a:r>
              <a:rPr lang="nl-NL" sz="2200" dirty="0">
                <a:sym typeface="Wingdings" pitchFamily="2" charset="2"/>
              </a:rPr>
              <a:t> Reviews</a:t>
            </a:r>
          </a:p>
          <a:p>
            <a:endParaRPr lang="nl-NL" sz="2200" dirty="0">
              <a:sym typeface="Wingdings" pitchFamily="2" charset="2"/>
            </a:endParaRPr>
          </a:p>
          <a:p>
            <a:endParaRPr lang="nl-NL" sz="2200" dirty="0">
              <a:sym typeface="Wingdings" pitchFamily="2" charset="2"/>
            </a:endParaRPr>
          </a:p>
          <a:p>
            <a:r>
              <a:rPr lang="nl-NL" dirty="0">
                <a:latin typeface="Arial" panose="020B0604020202020204" pitchFamily="34" charset="0"/>
                <a:cs typeface="Arial" panose="020B0604020202020204" pitchFamily="34" charset="0"/>
                <a:sym typeface="Wingdings" pitchFamily="2" charset="2"/>
              </a:rPr>
              <a:t>-  Psychosociale stress bij de moeder vaak niet of matig gerelateerd </a:t>
            </a:r>
          </a:p>
          <a:p>
            <a:r>
              <a:rPr lang="nl-NL" dirty="0">
                <a:latin typeface="Arial" panose="020B0604020202020204" pitchFamily="34" charset="0"/>
                <a:cs typeface="Arial" panose="020B0604020202020204" pitchFamily="34" charset="0"/>
                <a:sym typeface="Wingdings" pitchFamily="2" charset="2"/>
              </a:rPr>
              <a:t>   aan cortisol bij de moeder tijdens de zwangerschap. </a:t>
            </a:r>
          </a:p>
          <a:p>
            <a:pPr marL="457200" indent="-457200">
              <a:buFontTx/>
              <a:buChar char="-"/>
            </a:pPr>
            <a:endParaRPr lang="nl-NL" sz="2600" dirty="0">
              <a:latin typeface="Arial" panose="020B0604020202020204" pitchFamily="34" charset="0"/>
              <a:cs typeface="Arial" panose="020B0604020202020204" pitchFamily="34" charset="0"/>
              <a:sym typeface="Wingdings" pitchFamily="2" charset="2"/>
            </a:endParaRPr>
          </a:p>
          <a:p>
            <a:r>
              <a:rPr lang="nl-NL" sz="2200" dirty="0">
                <a:sym typeface="Wingdings" pitchFamily="2" charset="2"/>
              </a:rPr>
              <a:t>	Beijers, Buitelaar &amp; de </a:t>
            </a:r>
            <a:r>
              <a:rPr lang="nl-NL" sz="2200" dirty="0" err="1">
                <a:sym typeface="Wingdings" pitchFamily="2" charset="2"/>
              </a:rPr>
              <a:t>Weerth</a:t>
            </a:r>
            <a:r>
              <a:rPr lang="nl-NL" sz="2200" dirty="0">
                <a:sym typeface="Wingdings" pitchFamily="2" charset="2"/>
              </a:rPr>
              <a:t>., 2015, European Child &amp; Adolescent </a:t>
            </a:r>
            <a:r>
              <a:rPr lang="nl-NL" sz="2200" dirty="0" err="1">
                <a:sym typeface="Wingdings" pitchFamily="2" charset="2"/>
              </a:rPr>
              <a:t>Psychiatry</a:t>
            </a:r>
            <a:r>
              <a:rPr lang="nl-NL" sz="2200" dirty="0">
                <a:sym typeface="Wingdings" pitchFamily="2" charset="2"/>
              </a:rPr>
              <a:t> </a:t>
            </a:r>
          </a:p>
          <a:p>
            <a:endParaRPr lang="nl-NL" sz="2200" dirty="0">
              <a:sym typeface="Wingdings" pitchFamily="2" charset="2"/>
            </a:endParaRPr>
          </a:p>
          <a:p>
            <a:endParaRPr lang="nl-NL" sz="2200" dirty="0">
              <a:sym typeface="Wingdings" pitchFamily="2" charset="2"/>
            </a:endParaRPr>
          </a:p>
          <a:p>
            <a:endParaRPr lang="nl-NL" sz="2200" dirty="0">
              <a:sym typeface="Wingdings" pitchFamily="2" charset="2"/>
            </a:endParaRPr>
          </a:p>
          <a:p>
            <a:pPr marL="457200" indent="-457200">
              <a:buFontTx/>
              <a:buChar char="-"/>
            </a:pPr>
            <a:endParaRPr lang="nl-NL" sz="2600" dirty="0">
              <a:latin typeface="Arial" panose="020B0604020202020204" pitchFamily="34" charset="0"/>
              <a:cs typeface="Arial" panose="020B0604020202020204" pitchFamily="34" charset="0"/>
              <a:sym typeface="Wingdings" pitchFamily="2" charset="2"/>
            </a:endParaRPr>
          </a:p>
          <a:p>
            <a:pPr marL="342900" indent="-342900">
              <a:buFontTx/>
              <a:buChar char="-"/>
            </a:pPr>
            <a:endParaRPr lang="nl-NL" sz="2200" b="1" dirty="0"/>
          </a:p>
        </p:txBody>
      </p:sp>
      <p:sp>
        <p:nvSpPr>
          <p:cNvPr id="5" name="Rechthoek 4"/>
          <p:cNvSpPr/>
          <p:nvPr/>
        </p:nvSpPr>
        <p:spPr>
          <a:xfrm>
            <a:off x="1904690" y="9177251"/>
            <a:ext cx="738758" cy="5130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hthoek 7"/>
          <p:cNvSpPr/>
          <p:nvPr/>
        </p:nvSpPr>
        <p:spPr>
          <a:xfrm>
            <a:off x="556590" y="8766312"/>
            <a:ext cx="11767932" cy="92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PIJL-RECHTS 8"/>
          <p:cNvSpPr/>
          <p:nvPr/>
        </p:nvSpPr>
        <p:spPr>
          <a:xfrm>
            <a:off x="4532243" y="6020027"/>
            <a:ext cx="7255566" cy="2799971"/>
          </a:xfrm>
          <a:prstGeom prst="rightArrow">
            <a:avLst/>
          </a:prstGeom>
          <a:solidFill>
            <a:schemeClr val="accent2">
              <a:lumMod val="20000"/>
              <a:lumOff val="80000"/>
            </a:schemeClr>
          </a:solid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Tekstvak 9"/>
          <p:cNvSpPr txBox="1"/>
          <p:nvPr/>
        </p:nvSpPr>
        <p:spPr>
          <a:xfrm>
            <a:off x="4691270" y="7136294"/>
            <a:ext cx="6858000" cy="523220"/>
          </a:xfrm>
          <a:prstGeom prst="rect">
            <a:avLst/>
          </a:prstGeom>
          <a:noFill/>
        </p:spPr>
        <p:txBody>
          <a:bodyPr wrap="square" rtlCol="0">
            <a:spAutoFit/>
          </a:bodyPr>
          <a:lstStyle/>
          <a:p>
            <a:r>
              <a:rPr lang="nl-NL" sz="2800" dirty="0">
                <a:latin typeface="+mn-lt"/>
              </a:rPr>
              <a:t>Belangrijk om verder te kijken dan de HPA-as</a:t>
            </a:r>
          </a:p>
        </p:txBody>
      </p:sp>
    </p:spTree>
    <p:extLst>
      <p:ext uri="{BB962C8B-B14F-4D97-AF65-F5344CB8AC3E}">
        <p14:creationId xmlns:p14="http://schemas.microsoft.com/office/powerpoint/2010/main" val="1208379979"/>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556590" y="8766312"/>
            <a:ext cx="11767932" cy="92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24578" name="Picture 2"/>
          <p:cNvPicPr>
            <a:picLocks noChangeAspect="1" noChangeArrowheads="1"/>
          </p:cNvPicPr>
          <p:nvPr/>
        </p:nvPicPr>
        <p:blipFill>
          <a:blip r:embed="rId2"/>
          <a:srcRect/>
          <a:stretch>
            <a:fillRect/>
          </a:stretch>
        </p:blipFill>
        <p:spPr bwMode="auto">
          <a:xfrm>
            <a:off x="914197" y="1089473"/>
            <a:ext cx="10758488" cy="8056414"/>
          </a:xfrm>
          <a:prstGeom prst="rect">
            <a:avLst/>
          </a:prstGeom>
          <a:noFill/>
          <a:ln w="9525">
            <a:noFill/>
            <a:miter lim="800000"/>
            <a:headEnd/>
            <a:tailEnd/>
          </a:ln>
        </p:spPr>
      </p:pic>
      <p:pic>
        <p:nvPicPr>
          <p:cNvPr id="1027" name="Picture 3"/>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11351543" y="3389019"/>
            <a:ext cx="1613570" cy="3868738"/>
          </a:xfrm>
          <a:prstGeom prst="rect">
            <a:avLst/>
          </a:prstGeom>
          <a:noFill/>
          <a:ln w="9525">
            <a:noFill/>
            <a:miter lim="800000"/>
            <a:headEnd/>
            <a:tailEnd/>
          </a:ln>
        </p:spPr>
      </p:pic>
      <p:pic>
        <p:nvPicPr>
          <p:cNvPr id="1026" name="Picture 2"/>
          <p:cNvPicPr>
            <a:picLocks noChangeAspect="1" noChangeArrowheads="1"/>
          </p:cNvPicPr>
          <p:nvPr/>
        </p:nvPicPr>
        <p:blipFill>
          <a:blip r:embed="rId4">
            <a:duotone>
              <a:schemeClr val="accent1">
                <a:shade val="45000"/>
                <a:satMod val="135000"/>
              </a:schemeClr>
              <a:prstClr val="white"/>
            </a:duotone>
          </a:blip>
          <a:srcRect/>
          <a:stretch>
            <a:fillRect/>
          </a:stretch>
        </p:blipFill>
        <p:spPr bwMode="auto">
          <a:xfrm>
            <a:off x="16089" y="35617"/>
            <a:ext cx="1074412" cy="1948688"/>
          </a:xfrm>
          <a:prstGeom prst="rect">
            <a:avLst/>
          </a:prstGeom>
          <a:noFill/>
          <a:ln w="9525">
            <a:noFill/>
            <a:miter lim="800000"/>
            <a:headEnd/>
            <a:tailEnd/>
          </a:ln>
        </p:spPr>
      </p:pic>
    </p:spTree>
    <p:extLst>
      <p:ext uri="{BB962C8B-B14F-4D97-AF65-F5344CB8AC3E}">
        <p14:creationId xmlns:p14="http://schemas.microsoft.com/office/powerpoint/2010/main" val="1103783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556590" y="8766312"/>
            <a:ext cx="11767932" cy="92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24578" name="Picture 2"/>
          <p:cNvPicPr>
            <a:picLocks noChangeAspect="1" noChangeArrowheads="1"/>
          </p:cNvPicPr>
          <p:nvPr/>
        </p:nvPicPr>
        <p:blipFill>
          <a:blip r:embed="rId2"/>
          <a:srcRect/>
          <a:stretch>
            <a:fillRect/>
          </a:stretch>
        </p:blipFill>
        <p:spPr bwMode="auto">
          <a:xfrm>
            <a:off x="914197" y="1089473"/>
            <a:ext cx="10758488" cy="8056414"/>
          </a:xfrm>
          <a:prstGeom prst="rect">
            <a:avLst/>
          </a:prstGeom>
          <a:noFill/>
          <a:ln w="9525">
            <a:noFill/>
            <a:miter lim="800000"/>
            <a:headEnd/>
            <a:tailEnd/>
          </a:ln>
        </p:spPr>
      </p:pic>
      <p:pic>
        <p:nvPicPr>
          <p:cNvPr id="1027" name="Picture 3"/>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11351543" y="3389019"/>
            <a:ext cx="1613570" cy="3868738"/>
          </a:xfrm>
          <a:prstGeom prst="rect">
            <a:avLst/>
          </a:prstGeom>
          <a:noFill/>
          <a:ln w="9525">
            <a:noFill/>
            <a:miter lim="800000"/>
            <a:headEnd/>
            <a:tailEnd/>
          </a:ln>
        </p:spPr>
      </p:pic>
      <p:pic>
        <p:nvPicPr>
          <p:cNvPr id="1026" name="Picture 2"/>
          <p:cNvPicPr>
            <a:picLocks noChangeAspect="1" noChangeArrowheads="1"/>
          </p:cNvPicPr>
          <p:nvPr/>
        </p:nvPicPr>
        <p:blipFill>
          <a:blip r:embed="rId4">
            <a:duotone>
              <a:schemeClr val="accent1">
                <a:shade val="45000"/>
                <a:satMod val="135000"/>
              </a:schemeClr>
              <a:prstClr val="white"/>
            </a:duotone>
          </a:blip>
          <a:srcRect/>
          <a:stretch>
            <a:fillRect/>
          </a:stretch>
        </p:blipFill>
        <p:spPr bwMode="auto">
          <a:xfrm>
            <a:off x="16089" y="35617"/>
            <a:ext cx="1074412" cy="1948688"/>
          </a:xfrm>
          <a:prstGeom prst="rect">
            <a:avLst/>
          </a:prstGeom>
          <a:noFill/>
          <a:ln w="9525">
            <a:noFill/>
            <a:miter lim="800000"/>
            <a:headEnd/>
            <a:tailEnd/>
          </a:ln>
        </p:spPr>
      </p:pic>
      <p:pic>
        <p:nvPicPr>
          <p:cNvPr id="7" name="Picture 2"/>
          <p:cNvPicPr>
            <a:picLocks noChangeAspect="1" noChangeArrowheads="1"/>
          </p:cNvPicPr>
          <p:nvPr/>
        </p:nvPicPr>
        <p:blipFill>
          <a:blip r:embed="rId5"/>
          <a:srcRect/>
          <a:stretch>
            <a:fillRect/>
          </a:stretch>
        </p:blipFill>
        <p:spPr bwMode="auto">
          <a:xfrm>
            <a:off x="2926975" y="796913"/>
            <a:ext cx="6833251" cy="6683836"/>
          </a:xfrm>
          <a:prstGeom prst="rect">
            <a:avLst/>
          </a:prstGeom>
          <a:noFill/>
          <a:ln w="9525">
            <a:noFill/>
            <a:miter lim="800000"/>
            <a:headEnd/>
            <a:tailEnd/>
          </a:ln>
        </p:spPr>
      </p:pic>
    </p:spTree>
    <p:extLst>
      <p:ext uri="{BB962C8B-B14F-4D97-AF65-F5344CB8AC3E}">
        <p14:creationId xmlns:p14="http://schemas.microsoft.com/office/powerpoint/2010/main" val="29728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556590" y="8766312"/>
            <a:ext cx="11767932" cy="92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25604" name="Picture 4" descr="https://microbiomemusings.files.wordpress.com/2015/10/anatomy-160524_1280.png"/>
          <p:cNvPicPr>
            <a:picLocks noChangeAspect="1" noChangeArrowheads="1"/>
          </p:cNvPicPr>
          <p:nvPr/>
        </p:nvPicPr>
        <p:blipFill>
          <a:blip r:embed="rId2"/>
          <a:srcRect/>
          <a:stretch>
            <a:fillRect/>
          </a:stretch>
        </p:blipFill>
        <p:spPr bwMode="auto">
          <a:xfrm>
            <a:off x="159024" y="-165964"/>
            <a:ext cx="7999335" cy="10363511"/>
          </a:xfrm>
          <a:prstGeom prst="rect">
            <a:avLst/>
          </a:prstGeom>
          <a:noFill/>
        </p:spPr>
      </p:pic>
      <p:sp>
        <p:nvSpPr>
          <p:cNvPr id="2" name="Titel 1"/>
          <p:cNvSpPr>
            <a:spLocks noGrp="1"/>
          </p:cNvSpPr>
          <p:nvPr>
            <p:ph type="title"/>
          </p:nvPr>
        </p:nvSpPr>
        <p:spPr>
          <a:xfrm>
            <a:off x="6305550" y="658820"/>
            <a:ext cx="7652230" cy="1141405"/>
          </a:xfrm>
        </p:spPr>
        <p:txBody>
          <a:bodyPr/>
          <a:lstStyle/>
          <a:p>
            <a:r>
              <a:rPr lang="nl-NL" dirty="0"/>
              <a:t>          </a:t>
            </a:r>
            <a:r>
              <a:rPr lang="nl-NL" dirty="0" err="1"/>
              <a:t>Microbiota</a:t>
            </a:r>
            <a:endParaRPr lang="nl-NL" dirty="0"/>
          </a:p>
        </p:txBody>
      </p:sp>
      <p:sp>
        <p:nvSpPr>
          <p:cNvPr id="3" name="Tijdelijke aanduiding voor inhoud 2"/>
          <p:cNvSpPr>
            <a:spLocks noGrp="1"/>
          </p:cNvSpPr>
          <p:nvPr>
            <p:ph idx="1"/>
          </p:nvPr>
        </p:nvSpPr>
        <p:spPr>
          <a:xfrm>
            <a:off x="7220766" y="1800000"/>
            <a:ext cx="5782447" cy="6120000"/>
          </a:xfrm>
        </p:spPr>
        <p:txBody>
          <a:bodyPr/>
          <a:lstStyle/>
          <a:p>
            <a:pPr>
              <a:buNone/>
            </a:pPr>
            <a:r>
              <a:rPr lang="en-US" dirty="0" err="1"/>
              <a:t>Onze</a:t>
            </a:r>
            <a:r>
              <a:rPr lang="en-US" dirty="0"/>
              <a:t> </a:t>
            </a:r>
            <a:r>
              <a:rPr lang="en-US" dirty="0" err="1"/>
              <a:t>darmen</a:t>
            </a:r>
            <a:r>
              <a:rPr lang="en-US" dirty="0"/>
              <a:t> </a:t>
            </a:r>
            <a:r>
              <a:rPr lang="en-US" dirty="0" err="1"/>
              <a:t>bevatten</a:t>
            </a:r>
            <a:r>
              <a:rPr lang="en-US" dirty="0"/>
              <a:t> net </a:t>
            </a:r>
            <a:r>
              <a:rPr lang="en-US" dirty="0" err="1"/>
              <a:t>zoveel</a:t>
            </a:r>
            <a:r>
              <a:rPr lang="en-US" dirty="0"/>
              <a:t> </a:t>
            </a:r>
            <a:r>
              <a:rPr lang="en-US" dirty="0" err="1"/>
              <a:t>bacteriën</a:t>
            </a:r>
            <a:r>
              <a:rPr lang="en-US" dirty="0"/>
              <a:t> </a:t>
            </a:r>
            <a:r>
              <a:rPr lang="en-US" dirty="0" err="1"/>
              <a:t>als</a:t>
            </a:r>
            <a:r>
              <a:rPr lang="en-US" dirty="0"/>
              <a:t> </a:t>
            </a:r>
            <a:r>
              <a:rPr lang="en-US" dirty="0" err="1"/>
              <a:t>cellen</a:t>
            </a:r>
            <a:r>
              <a:rPr lang="en-US" dirty="0"/>
              <a:t> in </a:t>
            </a:r>
            <a:r>
              <a:rPr lang="en-US" dirty="0" err="1"/>
              <a:t>ons</a:t>
            </a:r>
            <a:r>
              <a:rPr lang="en-US" dirty="0"/>
              <a:t> </a:t>
            </a:r>
            <a:r>
              <a:rPr lang="en-US" dirty="0" err="1"/>
              <a:t>lichaam</a:t>
            </a:r>
            <a:r>
              <a:rPr lang="en-US" dirty="0"/>
              <a:t>. </a:t>
            </a:r>
          </a:p>
          <a:p>
            <a:pPr>
              <a:buNone/>
            </a:pPr>
            <a:endParaRPr lang="en-US" sz="1800" dirty="0"/>
          </a:p>
          <a:p>
            <a:pPr>
              <a:buNone/>
            </a:pPr>
            <a:r>
              <a:rPr lang="en-US" dirty="0" err="1"/>
              <a:t>Belangrijk</a:t>
            </a:r>
            <a:r>
              <a:rPr lang="en-US" dirty="0"/>
              <a:t> </a:t>
            </a:r>
            <a:r>
              <a:rPr lang="en-US" dirty="0" err="1"/>
              <a:t>voor</a:t>
            </a:r>
            <a:r>
              <a:rPr lang="en-US" dirty="0"/>
              <a:t>: </a:t>
            </a:r>
          </a:p>
          <a:p>
            <a:r>
              <a:rPr lang="en-US" dirty="0"/>
              <a:t>- </a:t>
            </a:r>
            <a:r>
              <a:rPr lang="en-US" dirty="0" err="1"/>
              <a:t>Voeding</a:t>
            </a:r>
            <a:endParaRPr lang="en-US" dirty="0"/>
          </a:p>
          <a:p>
            <a:r>
              <a:rPr lang="en-US" dirty="0"/>
              <a:t>- </a:t>
            </a:r>
            <a:r>
              <a:rPr lang="en-US" dirty="0" err="1"/>
              <a:t>Immuunsysteem</a:t>
            </a:r>
            <a:r>
              <a:rPr lang="en-US" dirty="0"/>
              <a:t> </a:t>
            </a:r>
          </a:p>
          <a:p>
            <a:r>
              <a:rPr lang="en-US" dirty="0"/>
              <a:t>- </a:t>
            </a:r>
            <a:r>
              <a:rPr lang="en-US" dirty="0" err="1"/>
              <a:t>Gedrag</a:t>
            </a:r>
            <a:r>
              <a:rPr lang="en-US" dirty="0"/>
              <a:t> </a:t>
            </a:r>
            <a:r>
              <a:rPr lang="en-US" dirty="0" err="1"/>
              <a:t>en</a:t>
            </a:r>
            <a:r>
              <a:rPr lang="en-US" dirty="0"/>
              <a:t> </a:t>
            </a:r>
            <a:r>
              <a:rPr lang="en-US" dirty="0" err="1"/>
              <a:t>welzijn</a:t>
            </a:r>
            <a:r>
              <a:rPr lang="en-US" dirty="0"/>
              <a:t>?</a:t>
            </a:r>
          </a:p>
          <a:p>
            <a:endParaRPr lang="en-US" dirty="0"/>
          </a:p>
          <a:p>
            <a:endParaRPr lang="en-US" dirty="0"/>
          </a:p>
          <a:p>
            <a:pPr>
              <a:buNone/>
            </a:pPr>
            <a:endParaRPr lang="en-US" sz="1800" dirty="0"/>
          </a:p>
          <a:p>
            <a:pPr>
              <a:buNone/>
            </a:pPr>
            <a:endParaRPr lang="en-US" dirty="0"/>
          </a:p>
          <a:p>
            <a:pPr>
              <a:buNone/>
            </a:pPr>
            <a:endParaRPr lang="nl-NL" dirty="0"/>
          </a:p>
        </p:txBody>
      </p:sp>
    </p:spTree>
    <p:extLst>
      <p:ext uri="{BB962C8B-B14F-4D97-AF65-F5344CB8AC3E}">
        <p14:creationId xmlns:p14="http://schemas.microsoft.com/office/powerpoint/2010/main" val="143460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556590" y="8766312"/>
            <a:ext cx="11767932" cy="92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6" name="Picture 8" descr="http://themilkmeg.com/wp-content/uploads/colic.jpg"/>
          <p:cNvPicPr>
            <a:picLocks noChangeAspect="1" noChangeArrowheads="1"/>
          </p:cNvPicPr>
          <p:nvPr/>
        </p:nvPicPr>
        <p:blipFill>
          <a:blip r:embed="rId2"/>
          <a:srcRect/>
          <a:stretch>
            <a:fillRect/>
          </a:stretch>
        </p:blipFill>
        <p:spPr bwMode="auto">
          <a:xfrm>
            <a:off x="10217426" y="7375760"/>
            <a:ext cx="2785787" cy="2381015"/>
          </a:xfrm>
          <a:prstGeom prst="rect">
            <a:avLst/>
          </a:prstGeom>
          <a:noFill/>
        </p:spPr>
      </p:pic>
      <p:pic>
        <p:nvPicPr>
          <p:cNvPr id="25604" name="Picture 4" descr="https://microbiomemusings.files.wordpress.com/2015/10/anatomy-160524_1280.png"/>
          <p:cNvPicPr>
            <a:picLocks noChangeAspect="1" noChangeArrowheads="1"/>
          </p:cNvPicPr>
          <p:nvPr/>
        </p:nvPicPr>
        <p:blipFill>
          <a:blip r:embed="rId3"/>
          <a:srcRect/>
          <a:stretch>
            <a:fillRect/>
          </a:stretch>
        </p:blipFill>
        <p:spPr bwMode="auto">
          <a:xfrm>
            <a:off x="159024" y="-165964"/>
            <a:ext cx="7999335" cy="10363511"/>
          </a:xfrm>
          <a:prstGeom prst="rect">
            <a:avLst/>
          </a:prstGeom>
          <a:noFill/>
        </p:spPr>
      </p:pic>
      <p:sp>
        <p:nvSpPr>
          <p:cNvPr id="2" name="Titel 1"/>
          <p:cNvSpPr>
            <a:spLocks noGrp="1"/>
          </p:cNvSpPr>
          <p:nvPr>
            <p:ph type="title"/>
          </p:nvPr>
        </p:nvSpPr>
        <p:spPr>
          <a:xfrm>
            <a:off x="6305550" y="658820"/>
            <a:ext cx="7652230" cy="1141405"/>
          </a:xfrm>
        </p:spPr>
        <p:txBody>
          <a:bodyPr/>
          <a:lstStyle/>
          <a:p>
            <a:r>
              <a:rPr lang="nl-NL" dirty="0"/>
              <a:t>          </a:t>
            </a:r>
            <a:r>
              <a:rPr lang="nl-NL" dirty="0" err="1"/>
              <a:t>Microbiota</a:t>
            </a:r>
            <a:endParaRPr lang="nl-NL" dirty="0"/>
          </a:p>
        </p:txBody>
      </p:sp>
      <p:sp>
        <p:nvSpPr>
          <p:cNvPr id="3" name="Tijdelijke aanduiding voor inhoud 2"/>
          <p:cNvSpPr>
            <a:spLocks noGrp="1"/>
          </p:cNvSpPr>
          <p:nvPr>
            <p:ph idx="1"/>
          </p:nvPr>
        </p:nvSpPr>
        <p:spPr>
          <a:xfrm>
            <a:off x="7220766" y="1800000"/>
            <a:ext cx="5782447" cy="6120000"/>
          </a:xfrm>
        </p:spPr>
        <p:txBody>
          <a:bodyPr/>
          <a:lstStyle/>
          <a:p>
            <a:pPr>
              <a:buNone/>
            </a:pPr>
            <a:r>
              <a:rPr lang="en-US" dirty="0" err="1"/>
              <a:t>Onze</a:t>
            </a:r>
            <a:r>
              <a:rPr lang="en-US" dirty="0"/>
              <a:t> </a:t>
            </a:r>
            <a:r>
              <a:rPr lang="en-US" dirty="0" err="1"/>
              <a:t>darmen</a:t>
            </a:r>
            <a:r>
              <a:rPr lang="en-US" dirty="0"/>
              <a:t> </a:t>
            </a:r>
            <a:r>
              <a:rPr lang="en-US" dirty="0" err="1"/>
              <a:t>bevatten</a:t>
            </a:r>
            <a:r>
              <a:rPr lang="en-US" dirty="0"/>
              <a:t> net </a:t>
            </a:r>
            <a:r>
              <a:rPr lang="en-US" dirty="0" err="1"/>
              <a:t>zoveel</a:t>
            </a:r>
            <a:r>
              <a:rPr lang="en-US" dirty="0"/>
              <a:t> </a:t>
            </a:r>
            <a:r>
              <a:rPr lang="en-US" dirty="0" err="1"/>
              <a:t>bacteriën</a:t>
            </a:r>
            <a:r>
              <a:rPr lang="en-US" dirty="0"/>
              <a:t> </a:t>
            </a:r>
            <a:r>
              <a:rPr lang="en-US" dirty="0" err="1"/>
              <a:t>als</a:t>
            </a:r>
            <a:r>
              <a:rPr lang="en-US" dirty="0"/>
              <a:t> </a:t>
            </a:r>
            <a:r>
              <a:rPr lang="en-US" dirty="0" err="1"/>
              <a:t>cellen</a:t>
            </a:r>
            <a:r>
              <a:rPr lang="en-US" dirty="0"/>
              <a:t> in </a:t>
            </a:r>
            <a:r>
              <a:rPr lang="en-US" dirty="0" err="1"/>
              <a:t>ons</a:t>
            </a:r>
            <a:r>
              <a:rPr lang="en-US" dirty="0"/>
              <a:t> </a:t>
            </a:r>
            <a:r>
              <a:rPr lang="en-US" dirty="0" err="1"/>
              <a:t>lichaam</a:t>
            </a:r>
            <a:r>
              <a:rPr lang="en-US" dirty="0"/>
              <a:t>. </a:t>
            </a:r>
          </a:p>
          <a:p>
            <a:pPr>
              <a:buNone/>
            </a:pPr>
            <a:endParaRPr lang="en-US" sz="1800" dirty="0"/>
          </a:p>
          <a:p>
            <a:pPr>
              <a:buNone/>
            </a:pPr>
            <a:r>
              <a:rPr lang="en-US" dirty="0" err="1"/>
              <a:t>Belangrijk</a:t>
            </a:r>
            <a:r>
              <a:rPr lang="en-US" dirty="0"/>
              <a:t> </a:t>
            </a:r>
            <a:r>
              <a:rPr lang="en-US" dirty="0" err="1"/>
              <a:t>voor</a:t>
            </a:r>
            <a:r>
              <a:rPr lang="en-US" dirty="0"/>
              <a:t>: </a:t>
            </a:r>
          </a:p>
          <a:p>
            <a:r>
              <a:rPr lang="en-US" dirty="0"/>
              <a:t>- </a:t>
            </a:r>
            <a:r>
              <a:rPr lang="en-US" dirty="0" err="1"/>
              <a:t>Voeding</a:t>
            </a:r>
            <a:endParaRPr lang="en-US" dirty="0"/>
          </a:p>
          <a:p>
            <a:r>
              <a:rPr lang="en-US" dirty="0"/>
              <a:t>- </a:t>
            </a:r>
            <a:r>
              <a:rPr lang="en-US" dirty="0" err="1"/>
              <a:t>Immuunsysteem</a:t>
            </a:r>
            <a:r>
              <a:rPr lang="en-US" dirty="0"/>
              <a:t> </a:t>
            </a:r>
          </a:p>
          <a:p>
            <a:r>
              <a:rPr lang="en-US" dirty="0"/>
              <a:t>- </a:t>
            </a:r>
            <a:r>
              <a:rPr lang="en-US" dirty="0" err="1"/>
              <a:t>Gedrag</a:t>
            </a:r>
            <a:r>
              <a:rPr lang="en-US" dirty="0"/>
              <a:t> </a:t>
            </a:r>
            <a:r>
              <a:rPr lang="en-US" dirty="0" err="1"/>
              <a:t>en</a:t>
            </a:r>
            <a:r>
              <a:rPr lang="en-US" dirty="0"/>
              <a:t> </a:t>
            </a:r>
            <a:r>
              <a:rPr lang="en-US" dirty="0" err="1"/>
              <a:t>welzijn</a:t>
            </a:r>
            <a:r>
              <a:rPr lang="en-US" dirty="0"/>
              <a:t>?</a:t>
            </a:r>
          </a:p>
          <a:p>
            <a:endParaRPr lang="en-US" dirty="0"/>
          </a:p>
          <a:p>
            <a:r>
              <a:rPr lang="en-US" dirty="0" err="1"/>
              <a:t>Voorbeeldstudie</a:t>
            </a:r>
            <a:endParaRPr lang="en-US" dirty="0"/>
          </a:p>
          <a:p>
            <a:pPr>
              <a:buNone/>
            </a:pPr>
            <a:r>
              <a:rPr lang="en-US" dirty="0"/>
              <a:t>Baby’s die </a:t>
            </a:r>
            <a:r>
              <a:rPr lang="en-US" dirty="0" err="1"/>
              <a:t>overmatig</a:t>
            </a:r>
            <a:r>
              <a:rPr lang="en-US" dirty="0"/>
              <a:t> </a:t>
            </a:r>
            <a:r>
              <a:rPr lang="en-US" dirty="0" err="1"/>
              <a:t>huilden</a:t>
            </a:r>
            <a:r>
              <a:rPr lang="en-US" dirty="0"/>
              <a:t> </a:t>
            </a:r>
            <a:r>
              <a:rPr lang="en-US" dirty="0" err="1"/>
              <a:t>hadden</a:t>
            </a:r>
            <a:r>
              <a:rPr lang="en-US" dirty="0"/>
              <a:t>:</a:t>
            </a:r>
          </a:p>
          <a:p>
            <a:r>
              <a:rPr lang="en-US" dirty="0"/>
              <a:t>- </a:t>
            </a:r>
            <a:r>
              <a:rPr lang="en-US" dirty="0" err="1"/>
              <a:t>Diversiteit</a:t>
            </a:r>
            <a:r>
              <a:rPr lang="en-US" dirty="0"/>
              <a:t> </a:t>
            </a:r>
            <a:r>
              <a:rPr lang="en-US" dirty="0" err="1"/>
              <a:t>en</a:t>
            </a:r>
            <a:r>
              <a:rPr lang="en-US" dirty="0"/>
              <a:t> </a:t>
            </a:r>
            <a:r>
              <a:rPr lang="en-US" dirty="0" err="1"/>
              <a:t>stabiliteit</a:t>
            </a:r>
            <a:r>
              <a:rPr lang="en-US" dirty="0"/>
              <a:t> ↓</a:t>
            </a:r>
          </a:p>
          <a:p>
            <a:r>
              <a:rPr lang="en-US" dirty="0"/>
              <a:t>- ‘</a:t>
            </a:r>
            <a:r>
              <a:rPr lang="en-US" dirty="0" err="1"/>
              <a:t>Goede</a:t>
            </a:r>
            <a:r>
              <a:rPr lang="en-US" dirty="0"/>
              <a:t>’ </a:t>
            </a:r>
            <a:r>
              <a:rPr lang="en-US" dirty="0" err="1"/>
              <a:t>bacteriën</a:t>
            </a:r>
            <a:r>
              <a:rPr lang="en-US" dirty="0"/>
              <a:t> ↓</a:t>
            </a:r>
          </a:p>
          <a:p>
            <a:r>
              <a:rPr lang="en-US" dirty="0"/>
              <a:t>- ‘</a:t>
            </a:r>
            <a:r>
              <a:rPr lang="en-US" dirty="0" err="1"/>
              <a:t>slechte</a:t>
            </a:r>
            <a:r>
              <a:rPr lang="en-US" dirty="0"/>
              <a:t>’ </a:t>
            </a:r>
            <a:r>
              <a:rPr lang="en-US" dirty="0" err="1"/>
              <a:t>bacteriën</a:t>
            </a:r>
            <a:r>
              <a:rPr lang="en-US" dirty="0"/>
              <a:t> ↑</a:t>
            </a:r>
          </a:p>
          <a:p>
            <a:pPr>
              <a:buNone/>
            </a:pPr>
            <a:r>
              <a:rPr lang="en-US" sz="1600" dirty="0"/>
              <a:t>De </a:t>
            </a:r>
            <a:r>
              <a:rPr lang="en-US" sz="1600" dirty="0" err="1"/>
              <a:t>Weerth</a:t>
            </a:r>
            <a:r>
              <a:rPr lang="en-US" sz="1600" dirty="0"/>
              <a:t>, Fuentes, </a:t>
            </a:r>
            <a:r>
              <a:rPr lang="en-US" sz="1600" dirty="0" err="1"/>
              <a:t>Puylaert</a:t>
            </a:r>
            <a:r>
              <a:rPr lang="en-US" sz="1600" dirty="0"/>
              <a:t>, &amp; de </a:t>
            </a:r>
            <a:r>
              <a:rPr lang="en-US" sz="1600" dirty="0" err="1"/>
              <a:t>Vos</a:t>
            </a:r>
            <a:r>
              <a:rPr lang="en-US" sz="1600" dirty="0"/>
              <a:t>, 2013, Pediatrics</a:t>
            </a:r>
          </a:p>
          <a:p>
            <a:endParaRPr lang="en-US" dirty="0"/>
          </a:p>
          <a:p>
            <a:pPr>
              <a:buNone/>
            </a:pPr>
            <a:endParaRPr lang="en-US" sz="1800" dirty="0"/>
          </a:p>
          <a:p>
            <a:pPr>
              <a:buNone/>
            </a:pPr>
            <a:endParaRPr lang="en-US" dirty="0"/>
          </a:p>
          <a:p>
            <a:pPr>
              <a:buNone/>
            </a:pPr>
            <a:endParaRPr lang="nl-NL" dirty="0"/>
          </a:p>
        </p:txBody>
      </p:sp>
    </p:spTree>
    <p:extLst>
      <p:ext uri="{BB962C8B-B14F-4D97-AF65-F5344CB8AC3E}">
        <p14:creationId xmlns:p14="http://schemas.microsoft.com/office/powerpoint/2010/main" val="1382844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Ontwikkeling van de </a:t>
            </a:r>
            <a:r>
              <a:rPr lang="nl-NL" dirty="0" err="1"/>
              <a:t>microbiota</a:t>
            </a:r>
            <a:endParaRPr lang="nl-NL" dirty="0"/>
          </a:p>
        </p:txBody>
      </p:sp>
      <p:sp>
        <p:nvSpPr>
          <p:cNvPr id="3" name="Tijdelijke aanduiding voor inhoud 2"/>
          <p:cNvSpPr>
            <a:spLocks noGrp="1"/>
          </p:cNvSpPr>
          <p:nvPr>
            <p:ph idx="1"/>
          </p:nvPr>
        </p:nvSpPr>
        <p:spPr/>
        <p:txBody>
          <a:bodyPr/>
          <a:lstStyle/>
          <a:p>
            <a:r>
              <a:rPr lang="en-US" sz="2600" dirty="0" err="1">
                <a:latin typeface="Arial" panose="020B0604020202020204" pitchFamily="34" charset="0"/>
                <a:cs typeface="Arial" panose="020B0604020202020204" pitchFamily="34" charset="0"/>
              </a:rPr>
              <a:t>Bij</a:t>
            </a:r>
            <a:r>
              <a:rPr lang="en-US" sz="2600" dirty="0">
                <a:latin typeface="Arial" panose="020B0604020202020204" pitchFamily="34" charset="0"/>
                <a:cs typeface="Arial" panose="020B0604020202020204" pitchFamily="34" charset="0"/>
              </a:rPr>
              <a:t> de </a:t>
            </a:r>
            <a:r>
              <a:rPr lang="en-US" sz="2600" dirty="0" err="1">
                <a:latin typeface="Arial" panose="020B0604020202020204" pitchFamily="34" charset="0"/>
                <a:cs typeface="Arial" panose="020B0604020202020204" pitchFamily="34" charset="0"/>
              </a:rPr>
              <a:t>geboorte</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zijn</a:t>
            </a:r>
            <a:r>
              <a:rPr lang="en-US" sz="2600" dirty="0">
                <a:latin typeface="Arial" panose="020B0604020202020204" pitchFamily="34" charset="0"/>
                <a:cs typeface="Arial" panose="020B0604020202020204" pitchFamily="34" charset="0"/>
              </a:rPr>
              <a:t> de </a:t>
            </a:r>
            <a:r>
              <a:rPr lang="en-US" sz="2600" dirty="0" err="1">
                <a:latin typeface="Arial" panose="020B0604020202020204" pitchFamily="34" charset="0"/>
                <a:cs typeface="Arial" panose="020B0604020202020204" pitchFamily="34" charset="0"/>
              </a:rPr>
              <a:t>darmen</a:t>
            </a:r>
            <a:r>
              <a:rPr lang="en-US" sz="2600" dirty="0">
                <a:latin typeface="Arial" panose="020B0604020202020204" pitchFamily="34" charset="0"/>
                <a:cs typeface="Arial" panose="020B0604020202020204" pitchFamily="34" charset="0"/>
              </a:rPr>
              <a:t> van de baby </a:t>
            </a:r>
          </a:p>
          <a:p>
            <a:r>
              <a:rPr lang="en-US" sz="2600" dirty="0">
                <a:latin typeface="Arial" panose="020B0604020202020204" pitchFamily="34" charset="0"/>
                <a:cs typeface="Arial" panose="020B0604020202020204" pitchFamily="34" charset="0"/>
              </a:rPr>
              <a:t>nog </a:t>
            </a:r>
            <a:r>
              <a:rPr lang="en-US" sz="2600" dirty="0" err="1">
                <a:latin typeface="Arial" panose="020B0604020202020204" pitchFamily="34" charset="0"/>
                <a:cs typeface="Arial" panose="020B0604020202020204" pitchFamily="34" charset="0"/>
              </a:rPr>
              <a:t>bijna</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steriel</a:t>
            </a:r>
            <a:r>
              <a:rPr lang="en-US" sz="2600" dirty="0">
                <a:latin typeface="Arial" panose="020B0604020202020204" pitchFamily="34" charset="0"/>
                <a:cs typeface="Arial" panose="020B0604020202020204" pitchFamily="34" charset="0"/>
              </a:rPr>
              <a:t>. </a:t>
            </a:r>
          </a:p>
          <a:p>
            <a:endParaRPr lang="en-US" sz="2600" dirty="0">
              <a:latin typeface="Arial" panose="020B0604020202020204" pitchFamily="34" charset="0"/>
              <a:cs typeface="Arial" panose="020B0604020202020204" pitchFamily="34" charset="0"/>
            </a:endParaRPr>
          </a:p>
          <a:p>
            <a:r>
              <a:rPr lang="en-US" sz="2600" dirty="0" err="1">
                <a:latin typeface="Arial" panose="020B0604020202020204" pitchFamily="34" charset="0"/>
                <a:cs typeface="Arial" panose="020B0604020202020204" pitchFamily="34" charset="0"/>
              </a:rPr>
              <a:t>Tijdens</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en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vlak</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na</a:t>
            </a:r>
            <a:r>
              <a:rPr lang="en-US" sz="2600" dirty="0">
                <a:latin typeface="Arial" panose="020B0604020202020204" pitchFamily="34" charset="0"/>
                <a:cs typeface="Arial" panose="020B0604020202020204" pitchFamily="34" charset="0"/>
              </a:rPr>
              <a:t> de </a:t>
            </a:r>
            <a:r>
              <a:rPr lang="en-US" sz="2600" dirty="0" err="1">
                <a:latin typeface="Arial" panose="020B0604020202020204" pitchFamily="34" charset="0"/>
                <a:cs typeface="Arial" panose="020B0604020202020204" pitchFamily="34" charset="0"/>
              </a:rPr>
              <a:t>bevalling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begint</a:t>
            </a:r>
            <a:r>
              <a:rPr lang="en-US" sz="2600" dirty="0">
                <a:latin typeface="Arial" panose="020B0604020202020204" pitchFamily="34" charset="0"/>
                <a:cs typeface="Arial" panose="020B0604020202020204" pitchFamily="34" charset="0"/>
              </a:rPr>
              <a:t> de </a:t>
            </a:r>
            <a:r>
              <a:rPr lang="en-US" sz="2600" dirty="0" err="1">
                <a:latin typeface="Arial" panose="020B0604020202020204" pitchFamily="34" charset="0"/>
                <a:cs typeface="Arial" panose="020B0604020202020204" pitchFamily="34" charset="0"/>
              </a:rPr>
              <a:t>kolonisatie</a:t>
            </a:r>
            <a:r>
              <a:rPr lang="en-US" sz="2600" dirty="0">
                <a:latin typeface="Arial" panose="020B0604020202020204" pitchFamily="34" charset="0"/>
                <a:cs typeface="Arial" panose="020B0604020202020204" pitchFamily="34" charset="0"/>
              </a:rPr>
              <a:t>. </a:t>
            </a:r>
          </a:p>
          <a:p>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In het </a:t>
            </a:r>
            <a:r>
              <a:rPr lang="en-US" sz="2600" dirty="0" err="1">
                <a:latin typeface="Arial" panose="020B0604020202020204" pitchFamily="34" charset="0"/>
                <a:cs typeface="Arial" panose="020B0604020202020204" pitchFamily="34" charset="0"/>
              </a:rPr>
              <a:t>geval</a:t>
            </a:r>
            <a:r>
              <a:rPr lang="en-US" sz="2600" dirty="0">
                <a:latin typeface="Arial" panose="020B0604020202020204" pitchFamily="34" charset="0"/>
                <a:cs typeface="Arial" panose="020B0604020202020204" pitchFamily="34" charset="0"/>
              </a:rPr>
              <a:t> van </a:t>
            </a:r>
            <a:r>
              <a:rPr lang="en-US" sz="2600" dirty="0" err="1">
                <a:latin typeface="Arial" panose="020B0604020202020204" pitchFamily="34" charset="0"/>
                <a:cs typeface="Arial" panose="020B0604020202020204" pitchFamily="34" charset="0"/>
              </a:rPr>
              <a:t>vaginale</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bevallingen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komen</a:t>
            </a:r>
            <a:r>
              <a:rPr lang="en-US" sz="2600" dirty="0">
                <a:latin typeface="Arial" panose="020B0604020202020204" pitchFamily="34" charset="0"/>
                <a:cs typeface="Arial" panose="020B0604020202020204" pitchFamily="34" charset="0"/>
              </a:rPr>
              <a:t> de </a:t>
            </a:r>
          </a:p>
          <a:p>
            <a:r>
              <a:rPr lang="en-US" sz="2600" dirty="0" err="1">
                <a:latin typeface="Arial" panose="020B0604020202020204" pitchFamily="34" charset="0"/>
                <a:cs typeface="Arial" panose="020B0604020202020204" pitchFamily="34" charset="0"/>
              </a:rPr>
              <a:t>bacteriën</a:t>
            </a:r>
            <a:r>
              <a:rPr lang="en-US" sz="2600" dirty="0">
                <a:latin typeface="Arial" panose="020B0604020202020204" pitchFamily="34" charset="0"/>
                <a:cs typeface="Arial" panose="020B0604020202020204" pitchFamily="34" charset="0"/>
              </a:rPr>
              <a:t> met name van de </a:t>
            </a:r>
            <a:r>
              <a:rPr lang="en-US" sz="2600" dirty="0" err="1">
                <a:latin typeface="Arial" panose="020B0604020202020204" pitchFamily="34" charset="0"/>
                <a:cs typeface="Arial" panose="020B0604020202020204" pitchFamily="34" charset="0"/>
              </a:rPr>
              <a:t>moeder</a:t>
            </a:r>
            <a:r>
              <a:rPr lang="en-US" sz="2600" dirty="0">
                <a:latin typeface="Arial" panose="020B0604020202020204" pitchFamily="34" charset="0"/>
                <a:cs typeface="Arial" panose="020B0604020202020204" pitchFamily="34" charset="0"/>
              </a:rPr>
              <a:t>. </a:t>
            </a:r>
          </a:p>
          <a:p>
            <a:endParaRPr lang="en-US" sz="26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a:p>
            <a:pPr>
              <a:buNone/>
            </a:pPr>
            <a:r>
              <a:rPr lang="en-US" sz="2600" dirty="0">
                <a:latin typeface="Arial" panose="020B0604020202020204" pitchFamily="34" charset="0"/>
                <a:cs typeface="Arial" panose="020B0604020202020204" pitchFamily="34" charset="0"/>
                <a:sym typeface="Wingdings" pitchFamily="2" charset="2"/>
              </a:rPr>
              <a:t>	</a:t>
            </a:r>
            <a:endParaRPr lang="nl-NL" dirty="0"/>
          </a:p>
        </p:txBody>
      </p:sp>
      <p:grpSp>
        <p:nvGrpSpPr>
          <p:cNvPr id="4" name="Groep 3"/>
          <p:cNvGrpSpPr/>
          <p:nvPr/>
        </p:nvGrpSpPr>
        <p:grpSpPr>
          <a:xfrm>
            <a:off x="8877300" y="703928"/>
            <a:ext cx="3868501" cy="4736940"/>
            <a:chOff x="8877300" y="3069446"/>
            <a:chExt cx="3868501" cy="4736940"/>
          </a:xfrm>
        </p:grpSpPr>
        <p:pic>
          <p:nvPicPr>
            <p:cNvPr id="29700" name="Picture 4" descr="http://www.hechteband.nl/wp-content/uploads/2013/02/liggende-baby-natuurlijke-houding-245x300.jpg"/>
            <p:cNvPicPr>
              <a:picLocks noChangeAspect="1" noChangeArrowheads="1"/>
            </p:cNvPicPr>
            <p:nvPr/>
          </p:nvPicPr>
          <p:blipFill>
            <a:blip r:embed="rId2"/>
            <a:srcRect/>
            <a:stretch>
              <a:fillRect/>
            </a:stretch>
          </p:blipFill>
          <p:spPr bwMode="auto">
            <a:xfrm>
              <a:off x="8877300" y="3069446"/>
              <a:ext cx="3868501" cy="4736940"/>
            </a:xfrm>
            <a:prstGeom prst="rect">
              <a:avLst/>
            </a:prstGeom>
            <a:noFill/>
          </p:spPr>
        </p:pic>
        <p:pic>
          <p:nvPicPr>
            <p:cNvPr id="29702" name="Picture 6" descr="https://hemtecks.files.wordpress.com/2016/01/anatomy-160524_960_720.png?w=556&amp;h=312&amp;crop=1"/>
            <p:cNvPicPr>
              <a:picLocks noChangeAspect="1" noChangeArrowheads="1"/>
            </p:cNvPicPr>
            <p:nvPr/>
          </p:nvPicPr>
          <p:blipFill>
            <a:blip r:embed="rId3"/>
            <a:srcRect/>
            <a:stretch>
              <a:fillRect/>
            </a:stretch>
          </p:blipFill>
          <p:spPr bwMode="auto">
            <a:xfrm>
              <a:off x="10382250" y="5619750"/>
              <a:ext cx="1639650" cy="920091"/>
            </a:xfrm>
            <a:prstGeom prst="rect">
              <a:avLst/>
            </a:prstGeom>
            <a:noFill/>
          </p:spPr>
        </p:pic>
      </p:grpSp>
      <p:sp>
        <p:nvSpPr>
          <p:cNvPr id="8" name="Rechthoek 7"/>
          <p:cNvSpPr/>
          <p:nvPr/>
        </p:nvSpPr>
        <p:spPr>
          <a:xfrm>
            <a:off x="556590" y="8766312"/>
            <a:ext cx="11767932" cy="92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32218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Ontwikkeling van de </a:t>
            </a:r>
            <a:r>
              <a:rPr lang="nl-NL" dirty="0" err="1"/>
              <a:t>microbiota</a:t>
            </a:r>
            <a:endParaRPr lang="nl-NL" dirty="0"/>
          </a:p>
        </p:txBody>
      </p:sp>
      <p:sp>
        <p:nvSpPr>
          <p:cNvPr id="3" name="Tijdelijke aanduiding voor inhoud 2"/>
          <p:cNvSpPr>
            <a:spLocks noGrp="1"/>
          </p:cNvSpPr>
          <p:nvPr>
            <p:ph idx="1"/>
          </p:nvPr>
        </p:nvSpPr>
        <p:spPr/>
        <p:txBody>
          <a:bodyPr/>
          <a:lstStyle/>
          <a:p>
            <a:r>
              <a:rPr lang="en-US" sz="2600" dirty="0" err="1">
                <a:latin typeface="Arial" panose="020B0604020202020204" pitchFamily="34" charset="0"/>
                <a:cs typeface="Arial" panose="020B0604020202020204" pitchFamily="34" charset="0"/>
              </a:rPr>
              <a:t>Bij</a:t>
            </a:r>
            <a:r>
              <a:rPr lang="en-US" sz="2600" dirty="0">
                <a:latin typeface="Arial" panose="020B0604020202020204" pitchFamily="34" charset="0"/>
                <a:cs typeface="Arial" panose="020B0604020202020204" pitchFamily="34" charset="0"/>
              </a:rPr>
              <a:t> de </a:t>
            </a:r>
            <a:r>
              <a:rPr lang="en-US" sz="2600" dirty="0" err="1">
                <a:latin typeface="Arial" panose="020B0604020202020204" pitchFamily="34" charset="0"/>
                <a:cs typeface="Arial" panose="020B0604020202020204" pitchFamily="34" charset="0"/>
              </a:rPr>
              <a:t>geboorte</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zijn</a:t>
            </a:r>
            <a:r>
              <a:rPr lang="en-US" sz="2600" dirty="0">
                <a:latin typeface="Arial" panose="020B0604020202020204" pitchFamily="34" charset="0"/>
                <a:cs typeface="Arial" panose="020B0604020202020204" pitchFamily="34" charset="0"/>
              </a:rPr>
              <a:t> de </a:t>
            </a:r>
            <a:r>
              <a:rPr lang="en-US" sz="2600" dirty="0" err="1">
                <a:latin typeface="Arial" panose="020B0604020202020204" pitchFamily="34" charset="0"/>
                <a:cs typeface="Arial" panose="020B0604020202020204" pitchFamily="34" charset="0"/>
              </a:rPr>
              <a:t>darmen</a:t>
            </a:r>
            <a:r>
              <a:rPr lang="en-US" sz="2600" dirty="0">
                <a:latin typeface="Arial" panose="020B0604020202020204" pitchFamily="34" charset="0"/>
                <a:cs typeface="Arial" panose="020B0604020202020204" pitchFamily="34" charset="0"/>
              </a:rPr>
              <a:t> van de baby </a:t>
            </a:r>
          </a:p>
          <a:p>
            <a:r>
              <a:rPr lang="en-US" sz="2600" dirty="0">
                <a:latin typeface="Arial" panose="020B0604020202020204" pitchFamily="34" charset="0"/>
                <a:cs typeface="Arial" panose="020B0604020202020204" pitchFamily="34" charset="0"/>
              </a:rPr>
              <a:t>nog </a:t>
            </a:r>
            <a:r>
              <a:rPr lang="en-US" sz="2600" dirty="0" err="1">
                <a:latin typeface="Arial" panose="020B0604020202020204" pitchFamily="34" charset="0"/>
                <a:cs typeface="Arial" panose="020B0604020202020204" pitchFamily="34" charset="0"/>
              </a:rPr>
              <a:t>bijna</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steriel</a:t>
            </a:r>
            <a:r>
              <a:rPr lang="en-US" sz="2600" dirty="0">
                <a:latin typeface="Arial" panose="020B0604020202020204" pitchFamily="34" charset="0"/>
                <a:cs typeface="Arial" panose="020B0604020202020204" pitchFamily="34" charset="0"/>
              </a:rPr>
              <a:t>. </a:t>
            </a:r>
          </a:p>
          <a:p>
            <a:endParaRPr lang="en-US" sz="2600" dirty="0">
              <a:latin typeface="Arial" panose="020B0604020202020204" pitchFamily="34" charset="0"/>
              <a:cs typeface="Arial" panose="020B0604020202020204" pitchFamily="34" charset="0"/>
            </a:endParaRPr>
          </a:p>
          <a:p>
            <a:r>
              <a:rPr lang="en-US" sz="2600" dirty="0" err="1">
                <a:latin typeface="Arial" panose="020B0604020202020204" pitchFamily="34" charset="0"/>
                <a:cs typeface="Arial" panose="020B0604020202020204" pitchFamily="34" charset="0"/>
              </a:rPr>
              <a:t>Tijdens</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en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vlak</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na</a:t>
            </a:r>
            <a:r>
              <a:rPr lang="en-US" sz="2600" dirty="0">
                <a:latin typeface="Arial" panose="020B0604020202020204" pitchFamily="34" charset="0"/>
                <a:cs typeface="Arial" panose="020B0604020202020204" pitchFamily="34" charset="0"/>
              </a:rPr>
              <a:t> de </a:t>
            </a:r>
            <a:r>
              <a:rPr lang="en-US" sz="2600" dirty="0" err="1">
                <a:latin typeface="Arial" panose="020B0604020202020204" pitchFamily="34" charset="0"/>
                <a:cs typeface="Arial" panose="020B0604020202020204" pitchFamily="34" charset="0"/>
              </a:rPr>
              <a:t>bevalling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begint</a:t>
            </a:r>
            <a:r>
              <a:rPr lang="en-US" sz="2600" dirty="0">
                <a:latin typeface="Arial" panose="020B0604020202020204" pitchFamily="34" charset="0"/>
                <a:cs typeface="Arial" panose="020B0604020202020204" pitchFamily="34" charset="0"/>
              </a:rPr>
              <a:t> de </a:t>
            </a:r>
            <a:r>
              <a:rPr lang="en-US" sz="2600" dirty="0" err="1">
                <a:latin typeface="Arial" panose="020B0604020202020204" pitchFamily="34" charset="0"/>
                <a:cs typeface="Arial" panose="020B0604020202020204" pitchFamily="34" charset="0"/>
              </a:rPr>
              <a:t>kolonisatie</a:t>
            </a:r>
            <a:r>
              <a:rPr lang="en-US" sz="2600" dirty="0">
                <a:latin typeface="Arial" panose="020B0604020202020204" pitchFamily="34" charset="0"/>
                <a:cs typeface="Arial" panose="020B0604020202020204" pitchFamily="34" charset="0"/>
              </a:rPr>
              <a:t>. </a:t>
            </a:r>
          </a:p>
          <a:p>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In het </a:t>
            </a:r>
            <a:r>
              <a:rPr lang="en-US" sz="2600" dirty="0" err="1">
                <a:latin typeface="Arial" panose="020B0604020202020204" pitchFamily="34" charset="0"/>
                <a:cs typeface="Arial" panose="020B0604020202020204" pitchFamily="34" charset="0"/>
              </a:rPr>
              <a:t>geval</a:t>
            </a:r>
            <a:r>
              <a:rPr lang="en-US" sz="2600" dirty="0">
                <a:latin typeface="Arial" panose="020B0604020202020204" pitchFamily="34" charset="0"/>
                <a:cs typeface="Arial" panose="020B0604020202020204" pitchFamily="34" charset="0"/>
              </a:rPr>
              <a:t> van </a:t>
            </a:r>
            <a:r>
              <a:rPr lang="en-US" sz="2600" dirty="0" err="1">
                <a:latin typeface="Arial" panose="020B0604020202020204" pitchFamily="34" charset="0"/>
                <a:cs typeface="Arial" panose="020B0604020202020204" pitchFamily="34" charset="0"/>
              </a:rPr>
              <a:t>vaginale</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bevallingen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komen</a:t>
            </a:r>
            <a:r>
              <a:rPr lang="en-US" sz="2600" dirty="0">
                <a:latin typeface="Arial" panose="020B0604020202020204" pitchFamily="34" charset="0"/>
                <a:cs typeface="Arial" panose="020B0604020202020204" pitchFamily="34" charset="0"/>
              </a:rPr>
              <a:t> de </a:t>
            </a:r>
          </a:p>
          <a:p>
            <a:r>
              <a:rPr lang="en-US" sz="2600" dirty="0" err="1">
                <a:latin typeface="Arial" panose="020B0604020202020204" pitchFamily="34" charset="0"/>
                <a:cs typeface="Arial" panose="020B0604020202020204" pitchFamily="34" charset="0"/>
              </a:rPr>
              <a:t>bacteriën</a:t>
            </a:r>
            <a:r>
              <a:rPr lang="en-US" sz="2600" dirty="0">
                <a:latin typeface="Arial" panose="020B0604020202020204" pitchFamily="34" charset="0"/>
                <a:cs typeface="Arial" panose="020B0604020202020204" pitchFamily="34" charset="0"/>
              </a:rPr>
              <a:t> met name van de </a:t>
            </a:r>
            <a:r>
              <a:rPr lang="en-US" sz="2600" dirty="0" err="1">
                <a:latin typeface="Arial" panose="020B0604020202020204" pitchFamily="34" charset="0"/>
                <a:cs typeface="Arial" panose="020B0604020202020204" pitchFamily="34" charset="0"/>
              </a:rPr>
              <a:t>moeder</a:t>
            </a:r>
            <a:r>
              <a:rPr lang="en-US" sz="2600" dirty="0">
                <a:latin typeface="Arial" panose="020B0604020202020204" pitchFamily="34" charset="0"/>
                <a:cs typeface="Arial" panose="020B0604020202020204" pitchFamily="34" charset="0"/>
              </a:rPr>
              <a:t>. </a:t>
            </a:r>
          </a:p>
          <a:p>
            <a:endParaRPr lang="en-US" sz="26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a:p>
            <a:pPr>
              <a:buNone/>
            </a:pPr>
            <a:r>
              <a:rPr lang="en-US" sz="2600" dirty="0">
                <a:latin typeface="Arial" panose="020B0604020202020204" pitchFamily="34" charset="0"/>
                <a:cs typeface="Arial" panose="020B0604020202020204" pitchFamily="34" charset="0"/>
                <a:sym typeface="Wingdings" pitchFamily="2" charset="2"/>
              </a:rPr>
              <a:t>	</a:t>
            </a:r>
            <a:r>
              <a:rPr lang="en-US" sz="2600" dirty="0" err="1">
                <a:latin typeface="Arial" panose="020B0604020202020204" pitchFamily="34" charset="0"/>
                <a:cs typeface="Arial" panose="020B0604020202020204" pitchFamily="34" charset="0"/>
                <a:sym typeface="Wingdings" pitchFamily="2" charset="2"/>
              </a:rPr>
              <a:t>Vraag</a:t>
            </a:r>
            <a:r>
              <a:rPr lang="en-US" sz="2600" dirty="0">
                <a:latin typeface="Arial" panose="020B0604020202020204" pitchFamily="34" charset="0"/>
                <a:cs typeface="Arial" panose="020B0604020202020204" pitchFamily="34" charset="0"/>
                <a:sym typeface="Wingdings" pitchFamily="2" charset="2"/>
              </a:rPr>
              <a:t>: </a:t>
            </a:r>
            <a:r>
              <a:rPr lang="en-US" sz="2600" dirty="0" err="1">
                <a:latin typeface="Arial" panose="020B0604020202020204" pitchFamily="34" charset="0"/>
                <a:cs typeface="Arial" panose="020B0604020202020204" pitchFamily="34" charset="0"/>
                <a:sym typeface="Wingdings" pitchFamily="2" charset="2"/>
              </a:rPr>
              <a:t>Heeft</a:t>
            </a:r>
            <a:r>
              <a:rPr lang="en-US" sz="2600" dirty="0">
                <a:latin typeface="Arial" panose="020B0604020202020204" pitchFamily="34" charset="0"/>
                <a:cs typeface="Arial" panose="020B0604020202020204" pitchFamily="34" charset="0"/>
                <a:sym typeface="Wingdings" pitchFamily="2" charset="2"/>
              </a:rPr>
              <a:t> </a:t>
            </a:r>
            <a:r>
              <a:rPr lang="en-US" sz="2600" dirty="0" err="1">
                <a:latin typeface="Arial" panose="020B0604020202020204" pitchFamily="34" charset="0"/>
                <a:cs typeface="Arial" panose="020B0604020202020204" pitchFamily="34" charset="0"/>
                <a:sym typeface="Wingdings" pitchFamily="2" charset="2"/>
              </a:rPr>
              <a:t>prenatale</a:t>
            </a:r>
            <a:r>
              <a:rPr lang="en-US" sz="2600" dirty="0">
                <a:latin typeface="Arial" panose="020B0604020202020204" pitchFamily="34" charset="0"/>
                <a:cs typeface="Arial" panose="020B0604020202020204" pitchFamily="34" charset="0"/>
                <a:sym typeface="Wingdings" pitchFamily="2" charset="2"/>
              </a:rPr>
              <a:t> stress </a:t>
            </a:r>
            <a:r>
              <a:rPr lang="en-US" sz="2600" dirty="0" err="1">
                <a:latin typeface="Arial" panose="020B0604020202020204" pitchFamily="34" charset="0"/>
                <a:cs typeface="Arial" panose="020B0604020202020204" pitchFamily="34" charset="0"/>
                <a:sym typeface="Wingdings" pitchFamily="2" charset="2"/>
              </a:rPr>
              <a:t>een</a:t>
            </a:r>
            <a:r>
              <a:rPr lang="en-US" sz="2600" dirty="0">
                <a:latin typeface="Arial" panose="020B0604020202020204" pitchFamily="34" charset="0"/>
                <a:cs typeface="Arial" panose="020B0604020202020204" pitchFamily="34" charset="0"/>
                <a:sym typeface="Wingdings" pitchFamily="2" charset="2"/>
              </a:rPr>
              <a:t> </a:t>
            </a:r>
            <a:r>
              <a:rPr lang="en-US" sz="2600" dirty="0" err="1">
                <a:latin typeface="Arial" panose="020B0604020202020204" pitchFamily="34" charset="0"/>
                <a:cs typeface="Arial" panose="020B0604020202020204" pitchFamily="34" charset="0"/>
                <a:sym typeface="Wingdings" pitchFamily="2" charset="2"/>
              </a:rPr>
              <a:t>relatie</a:t>
            </a:r>
            <a:r>
              <a:rPr lang="en-US" sz="2600" dirty="0">
                <a:latin typeface="Arial" panose="020B0604020202020204" pitchFamily="34" charset="0"/>
                <a:cs typeface="Arial" panose="020B0604020202020204" pitchFamily="34" charset="0"/>
                <a:sym typeface="Wingdings" pitchFamily="2" charset="2"/>
              </a:rPr>
              <a:t> </a:t>
            </a:r>
          </a:p>
          <a:p>
            <a:pPr>
              <a:buNone/>
            </a:pPr>
            <a:r>
              <a:rPr lang="en-US" sz="2600" dirty="0">
                <a:latin typeface="Arial" panose="020B0604020202020204" pitchFamily="34" charset="0"/>
                <a:cs typeface="Arial" panose="020B0604020202020204" pitchFamily="34" charset="0"/>
                <a:sym typeface="Wingdings" pitchFamily="2" charset="2"/>
              </a:rPr>
              <a:t>	met de microbiota van het kind? </a:t>
            </a:r>
            <a:endParaRPr lang="nl-NL" sz="2600" dirty="0">
              <a:latin typeface="Arial" panose="020B0604020202020204" pitchFamily="34" charset="0"/>
              <a:cs typeface="Arial" panose="020B0604020202020204" pitchFamily="34" charset="0"/>
            </a:endParaRPr>
          </a:p>
          <a:p>
            <a:endParaRPr lang="nl-NL" dirty="0"/>
          </a:p>
        </p:txBody>
      </p:sp>
      <p:grpSp>
        <p:nvGrpSpPr>
          <p:cNvPr id="4" name="Groep 3"/>
          <p:cNvGrpSpPr/>
          <p:nvPr/>
        </p:nvGrpSpPr>
        <p:grpSpPr>
          <a:xfrm>
            <a:off x="8877300" y="703928"/>
            <a:ext cx="3868501" cy="4736940"/>
            <a:chOff x="8877300" y="3069446"/>
            <a:chExt cx="3868501" cy="4736940"/>
          </a:xfrm>
        </p:grpSpPr>
        <p:pic>
          <p:nvPicPr>
            <p:cNvPr id="29700" name="Picture 4" descr="http://www.hechteband.nl/wp-content/uploads/2013/02/liggende-baby-natuurlijke-houding-245x300.jpg"/>
            <p:cNvPicPr>
              <a:picLocks noChangeAspect="1" noChangeArrowheads="1"/>
            </p:cNvPicPr>
            <p:nvPr/>
          </p:nvPicPr>
          <p:blipFill>
            <a:blip r:embed="rId2"/>
            <a:srcRect/>
            <a:stretch>
              <a:fillRect/>
            </a:stretch>
          </p:blipFill>
          <p:spPr bwMode="auto">
            <a:xfrm>
              <a:off x="8877300" y="3069446"/>
              <a:ext cx="3868501" cy="4736940"/>
            </a:xfrm>
            <a:prstGeom prst="rect">
              <a:avLst/>
            </a:prstGeom>
            <a:noFill/>
          </p:spPr>
        </p:pic>
        <p:pic>
          <p:nvPicPr>
            <p:cNvPr id="29702" name="Picture 6" descr="https://hemtecks.files.wordpress.com/2016/01/anatomy-160524_960_720.png?w=556&amp;h=312&amp;crop=1"/>
            <p:cNvPicPr>
              <a:picLocks noChangeAspect="1" noChangeArrowheads="1"/>
            </p:cNvPicPr>
            <p:nvPr/>
          </p:nvPicPr>
          <p:blipFill>
            <a:blip r:embed="rId3"/>
            <a:srcRect/>
            <a:stretch>
              <a:fillRect/>
            </a:stretch>
          </p:blipFill>
          <p:spPr bwMode="auto">
            <a:xfrm>
              <a:off x="10382250" y="5619750"/>
              <a:ext cx="1639650" cy="920091"/>
            </a:xfrm>
            <a:prstGeom prst="rect">
              <a:avLst/>
            </a:prstGeom>
            <a:noFill/>
          </p:spPr>
        </p:pic>
      </p:grpSp>
      <p:sp>
        <p:nvSpPr>
          <p:cNvPr id="7" name="PIJL-RECHTS 6"/>
          <p:cNvSpPr/>
          <p:nvPr/>
        </p:nvSpPr>
        <p:spPr>
          <a:xfrm>
            <a:off x="734663" y="6219706"/>
            <a:ext cx="671513" cy="590763"/>
          </a:xfrm>
          <a:prstGeom prst="rightArrow">
            <a:avLst/>
          </a:prstGeom>
          <a:solidFill>
            <a:srgbClr val="C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Rechthoek 7"/>
          <p:cNvSpPr/>
          <p:nvPr/>
        </p:nvSpPr>
        <p:spPr>
          <a:xfrm>
            <a:off x="556590" y="8766312"/>
            <a:ext cx="11767932" cy="92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9" name="Picture 2" descr="http://pregnancyhumor.com/wp-content/uploads/2013/07/mad-pregnant-woman.jpg"/>
          <p:cNvPicPr>
            <a:picLocks noChangeAspect="1" noChangeArrowheads="1"/>
          </p:cNvPicPr>
          <p:nvPr/>
        </p:nvPicPr>
        <p:blipFill>
          <a:blip r:embed="rId4"/>
          <a:srcRect/>
          <a:stretch>
            <a:fillRect/>
          </a:stretch>
        </p:blipFill>
        <p:spPr bwMode="auto">
          <a:xfrm>
            <a:off x="7890968" y="6232109"/>
            <a:ext cx="5022320" cy="3348213"/>
          </a:xfrm>
          <a:prstGeom prst="rect">
            <a:avLst/>
          </a:prstGeom>
          <a:noFill/>
        </p:spPr>
      </p:pic>
      <p:sp>
        <p:nvSpPr>
          <p:cNvPr id="10" name="PIJL-RECHTS 9"/>
          <p:cNvSpPr/>
          <p:nvPr/>
        </p:nvSpPr>
        <p:spPr>
          <a:xfrm rot="16200000">
            <a:off x="10651907" y="5481243"/>
            <a:ext cx="671513" cy="590763"/>
          </a:xfrm>
          <a:prstGeom prst="rightArrow">
            <a:avLst/>
          </a:prstGeom>
          <a:solidFill>
            <a:srgbClr val="C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652490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p:cNvSpPr/>
          <p:nvPr/>
        </p:nvSpPr>
        <p:spPr>
          <a:xfrm>
            <a:off x="556590" y="8766312"/>
            <a:ext cx="11767932" cy="92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lstStyle/>
          <a:p>
            <a:r>
              <a:rPr lang="nl-NL" dirty="0"/>
              <a:t>2. Prenatale stress en kind uitkomsten:</a:t>
            </a:r>
            <a:br>
              <a:rPr lang="nl-NL" dirty="0"/>
            </a:br>
            <a:r>
              <a:rPr lang="nl-NL" dirty="0"/>
              <a:t>De </a:t>
            </a:r>
            <a:r>
              <a:rPr lang="nl-NL" dirty="0" err="1"/>
              <a:t>microbiota</a:t>
            </a:r>
            <a:r>
              <a:rPr lang="nl-NL" dirty="0"/>
              <a:t> als mogelijk onderliggend mechanisme? </a:t>
            </a:r>
          </a:p>
        </p:txBody>
      </p:sp>
      <p:pic>
        <p:nvPicPr>
          <p:cNvPr id="4" name="Content Placeholder 4" descr="PSFig5_revision.jpg"/>
          <p:cNvPicPr>
            <a:picLocks noChangeAspect="1"/>
          </p:cNvPicPr>
          <p:nvPr/>
        </p:nvPicPr>
        <p:blipFill>
          <a:blip r:embed="rId2"/>
          <a:srcRect r="17488"/>
          <a:stretch>
            <a:fillRect/>
          </a:stretch>
        </p:blipFill>
        <p:spPr bwMode="auto">
          <a:xfrm>
            <a:off x="104707" y="3612991"/>
            <a:ext cx="10097254" cy="5135936"/>
          </a:xfrm>
          <a:prstGeom prst="rect">
            <a:avLst/>
          </a:prstGeom>
          <a:noFill/>
          <a:ln w="9525">
            <a:noFill/>
            <a:miter lim="800000"/>
            <a:headEnd/>
            <a:tailEnd/>
          </a:ln>
        </p:spPr>
      </p:pic>
      <p:pic>
        <p:nvPicPr>
          <p:cNvPr id="5" name="Content Placeholder 4" descr="PSFig5_revision.jpg"/>
          <p:cNvPicPr>
            <a:picLocks noChangeAspect="1"/>
          </p:cNvPicPr>
          <p:nvPr/>
        </p:nvPicPr>
        <p:blipFill>
          <a:blip r:embed="rId2"/>
          <a:srcRect l="81731" t="8434" r="3467" b="66264"/>
          <a:stretch>
            <a:fillRect/>
          </a:stretch>
        </p:blipFill>
        <p:spPr bwMode="auto">
          <a:xfrm>
            <a:off x="10009188" y="4406900"/>
            <a:ext cx="2757487" cy="2089150"/>
          </a:xfrm>
          <a:prstGeom prst="rect">
            <a:avLst/>
          </a:prstGeom>
          <a:noFill/>
          <a:ln w="12700">
            <a:noFill/>
            <a:miter lim="800000"/>
            <a:headEnd/>
            <a:tailEnd/>
          </a:ln>
        </p:spPr>
      </p:pic>
      <p:pic>
        <p:nvPicPr>
          <p:cNvPr id="7" name="Picture 11"/>
          <p:cNvPicPr>
            <a:picLocks noChangeAspect="1" noChangeArrowheads="1"/>
          </p:cNvPicPr>
          <p:nvPr/>
        </p:nvPicPr>
        <p:blipFill>
          <a:blip r:embed="rId3"/>
          <a:srcRect/>
          <a:stretch>
            <a:fillRect/>
          </a:stretch>
        </p:blipFill>
        <p:spPr bwMode="auto">
          <a:xfrm>
            <a:off x="1810242" y="2118553"/>
            <a:ext cx="2016125" cy="1909763"/>
          </a:xfrm>
          <a:prstGeom prst="rect">
            <a:avLst/>
          </a:prstGeom>
          <a:noFill/>
          <a:ln w="9525">
            <a:noFill/>
            <a:miter lim="800000"/>
            <a:headEnd/>
            <a:tailEnd/>
          </a:ln>
        </p:spPr>
      </p:pic>
      <p:pic>
        <p:nvPicPr>
          <p:cNvPr id="8" name="Picture 10"/>
          <p:cNvPicPr>
            <a:picLocks noChangeAspect="1" noChangeArrowheads="1"/>
          </p:cNvPicPr>
          <p:nvPr/>
        </p:nvPicPr>
        <p:blipFill>
          <a:blip r:embed="rId4"/>
          <a:srcRect/>
          <a:stretch>
            <a:fillRect/>
          </a:stretch>
        </p:blipFill>
        <p:spPr bwMode="auto">
          <a:xfrm>
            <a:off x="6783662" y="1928881"/>
            <a:ext cx="2311400" cy="2133600"/>
          </a:xfrm>
          <a:prstGeom prst="rect">
            <a:avLst/>
          </a:prstGeom>
          <a:noFill/>
          <a:ln w="9525">
            <a:noFill/>
            <a:miter lim="800000"/>
            <a:headEnd/>
            <a:tailEnd/>
          </a:ln>
        </p:spPr>
      </p:pic>
      <p:sp>
        <p:nvSpPr>
          <p:cNvPr id="9" name="Tekstvak 8"/>
          <p:cNvSpPr txBox="1"/>
          <p:nvPr/>
        </p:nvSpPr>
        <p:spPr>
          <a:xfrm>
            <a:off x="1104078" y="3630613"/>
            <a:ext cx="3600450" cy="492443"/>
          </a:xfrm>
          <a:prstGeom prst="rect">
            <a:avLst/>
          </a:prstGeom>
          <a:noFill/>
        </p:spPr>
        <p:txBody>
          <a:bodyPr wrap="square" rtlCol="0">
            <a:spAutoFit/>
          </a:bodyPr>
          <a:lstStyle/>
          <a:p>
            <a:pPr algn="ctr"/>
            <a:r>
              <a:rPr lang="nl-NL" b="1" dirty="0"/>
              <a:t>Lage prenatale stress</a:t>
            </a:r>
          </a:p>
        </p:txBody>
      </p:sp>
      <p:sp>
        <p:nvSpPr>
          <p:cNvPr id="10" name="Tekstvak 9"/>
          <p:cNvSpPr txBox="1"/>
          <p:nvPr/>
        </p:nvSpPr>
        <p:spPr>
          <a:xfrm>
            <a:off x="5941116" y="3612991"/>
            <a:ext cx="3803650" cy="492443"/>
          </a:xfrm>
          <a:prstGeom prst="rect">
            <a:avLst/>
          </a:prstGeom>
          <a:noFill/>
        </p:spPr>
        <p:txBody>
          <a:bodyPr wrap="square" rtlCol="0">
            <a:spAutoFit/>
          </a:bodyPr>
          <a:lstStyle/>
          <a:p>
            <a:pPr algn="ctr"/>
            <a:r>
              <a:rPr lang="nl-NL" b="1" dirty="0"/>
              <a:t>Hoge prenatale stress</a:t>
            </a:r>
          </a:p>
        </p:txBody>
      </p:sp>
      <p:sp>
        <p:nvSpPr>
          <p:cNvPr id="11" name="TextBox 6"/>
          <p:cNvSpPr txBox="1">
            <a:spLocks noChangeArrowheads="1"/>
          </p:cNvSpPr>
          <p:nvPr/>
        </p:nvSpPr>
        <p:spPr bwMode="auto">
          <a:xfrm>
            <a:off x="361950" y="8748927"/>
            <a:ext cx="15813087" cy="408359"/>
          </a:xfrm>
          <a:prstGeom prst="rect">
            <a:avLst/>
          </a:prstGeom>
          <a:noFill/>
          <a:ln w="9525">
            <a:noFill/>
            <a:miter lim="800000"/>
            <a:headEnd/>
            <a:tailEnd/>
          </a:ln>
        </p:spPr>
        <p:txBody>
          <a:bodyPr lIns="130088" tIns="65045" rIns="130088" bIns="65045">
            <a:spAutoFit/>
          </a:bodyPr>
          <a:lstStyle/>
          <a:p>
            <a:pPr>
              <a:defRPr/>
            </a:pPr>
            <a:r>
              <a:rPr lang="en-US" sz="1800" dirty="0" err="1">
                <a:latin typeface="+mj-lt"/>
              </a:rPr>
              <a:t>Zijlmans</a:t>
            </a:r>
            <a:r>
              <a:rPr lang="en-US" sz="1800" dirty="0">
                <a:latin typeface="+mj-lt"/>
              </a:rPr>
              <a:t>, </a:t>
            </a:r>
            <a:r>
              <a:rPr lang="en-US" sz="1800" dirty="0" err="1">
                <a:latin typeface="+mj-lt"/>
              </a:rPr>
              <a:t>Korpela</a:t>
            </a:r>
            <a:r>
              <a:rPr lang="en-US" sz="1800" dirty="0">
                <a:latin typeface="+mj-lt"/>
              </a:rPr>
              <a:t>, </a:t>
            </a:r>
            <a:r>
              <a:rPr lang="en-US" sz="1800" dirty="0" err="1">
                <a:latin typeface="+mj-lt"/>
              </a:rPr>
              <a:t>Riksen-Walraven</a:t>
            </a:r>
            <a:r>
              <a:rPr lang="en-US" sz="1800" dirty="0">
                <a:latin typeface="+mj-lt"/>
              </a:rPr>
              <a:t>, de </a:t>
            </a:r>
            <a:r>
              <a:rPr lang="en-US" sz="1800" dirty="0" err="1">
                <a:latin typeface="+mj-lt"/>
              </a:rPr>
              <a:t>Vos</a:t>
            </a:r>
            <a:r>
              <a:rPr lang="en-US" sz="1800" dirty="0">
                <a:latin typeface="+mj-lt"/>
              </a:rPr>
              <a:t> &amp; de </a:t>
            </a:r>
            <a:r>
              <a:rPr lang="en-US" sz="1800" dirty="0" err="1">
                <a:latin typeface="+mj-lt"/>
              </a:rPr>
              <a:t>Weerth</a:t>
            </a:r>
            <a:r>
              <a:rPr lang="en-US" sz="1800" dirty="0">
                <a:latin typeface="+mj-lt"/>
              </a:rPr>
              <a:t>, 2015, </a:t>
            </a:r>
            <a:r>
              <a:rPr lang="en-US" sz="1800" i="1" dirty="0" err="1">
                <a:latin typeface="+mj-lt"/>
              </a:rPr>
              <a:t>Psychoneuroendocrinology</a:t>
            </a:r>
            <a:endParaRPr lang="en-US" sz="1800" dirty="0">
              <a:latin typeface="+mj-lt"/>
            </a:endParaRPr>
          </a:p>
        </p:txBody>
      </p:sp>
      <p:sp>
        <p:nvSpPr>
          <p:cNvPr id="3" name="Rechthoek 2"/>
          <p:cNvSpPr/>
          <p:nvPr/>
        </p:nvSpPr>
        <p:spPr>
          <a:xfrm>
            <a:off x="5153334" y="1800225"/>
            <a:ext cx="5048627" cy="6948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72630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en-US" sz="5200" dirty="0" err="1"/>
              <a:t>Normale</a:t>
            </a:r>
            <a:r>
              <a:rPr lang="en-US" sz="5200" dirty="0"/>
              <a:t> </a:t>
            </a:r>
            <a:r>
              <a:rPr lang="en-US" sz="5200" dirty="0" err="1"/>
              <a:t>populaties</a:t>
            </a:r>
            <a:r>
              <a:rPr lang="en-US" sz="5200" dirty="0"/>
              <a:t>? </a:t>
            </a:r>
          </a:p>
        </p:txBody>
      </p:sp>
      <p:sp>
        <p:nvSpPr>
          <p:cNvPr id="3" name="Tijdelijke aanduiding voor inhoud 2"/>
          <p:cNvSpPr>
            <a:spLocks noGrp="1"/>
          </p:cNvSpPr>
          <p:nvPr>
            <p:ph idx="1"/>
          </p:nvPr>
        </p:nvSpPr>
        <p:spPr>
          <a:xfrm>
            <a:off x="900000" y="1971450"/>
            <a:ext cx="11160000" cy="6120000"/>
          </a:xfrm>
        </p:spPr>
        <p:txBody>
          <a:bodyPr/>
          <a:lstStyle/>
          <a:p>
            <a:pPr>
              <a:buNone/>
            </a:pPr>
            <a:endParaRPr lang="en-US" sz="1000" dirty="0"/>
          </a:p>
          <a:p>
            <a:pPr>
              <a:buNone/>
            </a:pPr>
            <a:r>
              <a:rPr lang="en-US" sz="3600" dirty="0" err="1"/>
              <a:t>Eerste</a:t>
            </a:r>
            <a:r>
              <a:rPr lang="en-US" sz="3600" dirty="0"/>
              <a:t> </a:t>
            </a:r>
            <a:r>
              <a:rPr lang="en-US" sz="3600" dirty="0" err="1"/>
              <a:t>vraag</a:t>
            </a:r>
            <a:r>
              <a:rPr lang="en-US" sz="3600" dirty="0"/>
              <a:t>: </a:t>
            </a:r>
          </a:p>
        </p:txBody>
      </p:sp>
      <p:grpSp>
        <p:nvGrpSpPr>
          <p:cNvPr id="11" name="Groep 10"/>
          <p:cNvGrpSpPr/>
          <p:nvPr/>
        </p:nvGrpSpPr>
        <p:grpSpPr>
          <a:xfrm>
            <a:off x="1978292" y="3171600"/>
            <a:ext cx="8746858" cy="3429000"/>
            <a:chOff x="1959242" y="2790600"/>
            <a:chExt cx="8746858" cy="3429000"/>
          </a:xfrm>
        </p:grpSpPr>
        <p:sp>
          <p:nvSpPr>
            <p:cNvPr id="4" name="Ovaal 3"/>
            <p:cNvSpPr/>
            <p:nvPr/>
          </p:nvSpPr>
          <p:spPr>
            <a:xfrm>
              <a:off x="2019300" y="2790600"/>
              <a:ext cx="3429000" cy="3429000"/>
            </a:xfrm>
            <a:prstGeom prst="ellipse">
              <a:avLst/>
            </a:prstGeom>
            <a:solidFill>
              <a:schemeClr val="accent2">
                <a:lumMod val="20000"/>
                <a:lumOff val="80000"/>
              </a:schemeClr>
            </a:solid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al 4"/>
            <p:cNvSpPr/>
            <p:nvPr/>
          </p:nvSpPr>
          <p:spPr>
            <a:xfrm>
              <a:off x="7277100" y="2790600"/>
              <a:ext cx="3429000" cy="3429000"/>
            </a:xfrm>
            <a:prstGeom prst="ellipse">
              <a:avLst/>
            </a:prstGeom>
            <a:solidFill>
              <a:schemeClr val="accent2">
                <a:lumMod val="20000"/>
                <a:lumOff val="80000"/>
              </a:schemeClr>
            </a:solid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JL-RECHTS 5"/>
            <p:cNvSpPr/>
            <p:nvPr/>
          </p:nvSpPr>
          <p:spPr>
            <a:xfrm>
              <a:off x="6040173" y="4136261"/>
              <a:ext cx="722577" cy="590763"/>
            </a:xfrm>
            <a:prstGeom prst="rightArrow">
              <a:avLst/>
            </a:prstGeom>
            <a:solidFill>
              <a:srgbClr val="C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Tekstvak 8"/>
            <p:cNvSpPr txBox="1"/>
            <p:nvPr/>
          </p:nvSpPr>
          <p:spPr>
            <a:xfrm>
              <a:off x="1959242" y="3991134"/>
              <a:ext cx="3580050" cy="1200329"/>
            </a:xfrm>
            <a:prstGeom prst="rect">
              <a:avLst/>
            </a:prstGeom>
            <a:noFill/>
          </p:spPr>
          <p:txBody>
            <a:bodyPr wrap="square" rtlCol="0">
              <a:spAutoFit/>
            </a:bodyPr>
            <a:lstStyle/>
            <a:p>
              <a:pPr algn="ctr"/>
              <a:r>
                <a:rPr lang="en-US" sz="3600" dirty="0" err="1"/>
                <a:t>Vroege</a:t>
              </a:r>
              <a:r>
                <a:rPr lang="en-US" sz="3600" dirty="0"/>
                <a:t> stress / </a:t>
              </a:r>
              <a:r>
                <a:rPr lang="en-US" sz="3600" dirty="0" err="1"/>
                <a:t>omgeving</a:t>
              </a:r>
              <a:endParaRPr lang="en-US" sz="3600" dirty="0"/>
            </a:p>
          </p:txBody>
        </p:sp>
        <p:sp>
          <p:nvSpPr>
            <p:cNvPr id="10" name="Tekstvak 9"/>
            <p:cNvSpPr txBox="1"/>
            <p:nvPr/>
          </p:nvSpPr>
          <p:spPr>
            <a:xfrm>
              <a:off x="7620000" y="3612296"/>
              <a:ext cx="2724150" cy="2308324"/>
            </a:xfrm>
            <a:prstGeom prst="rect">
              <a:avLst/>
            </a:prstGeom>
            <a:noFill/>
          </p:spPr>
          <p:txBody>
            <a:bodyPr wrap="square" rtlCol="0">
              <a:spAutoFit/>
            </a:bodyPr>
            <a:lstStyle/>
            <a:p>
              <a:pPr algn="ctr"/>
              <a:r>
                <a:rPr lang="en-US" sz="3600" dirty="0" err="1"/>
                <a:t>Mentale</a:t>
              </a:r>
              <a:r>
                <a:rPr lang="en-US" sz="3600" dirty="0"/>
                <a:t> </a:t>
              </a:r>
              <a:r>
                <a:rPr lang="en-US" sz="3600" dirty="0" err="1"/>
                <a:t>en</a:t>
              </a:r>
              <a:r>
                <a:rPr lang="en-US" sz="3600" dirty="0"/>
                <a:t> </a:t>
              </a:r>
              <a:r>
                <a:rPr lang="en-US" sz="3600" dirty="0" err="1"/>
                <a:t>fysieke</a:t>
              </a:r>
              <a:r>
                <a:rPr lang="en-US" sz="3600" dirty="0"/>
                <a:t> </a:t>
              </a:r>
              <a:r>
                <a:rPr lang="en-US" sz="3600" dirty="0" err="1"/>
                <a:t>gezondheid</a:t>
              </a:r>
              <a:r>
                <a:rPr lang="en-US" sz="3600" dirty="0"/>
                <a:t> </a:t>
              </a:r>
            </a:p>
            <a:p>
              <a:pPr algn="ctr"/>
              <a:endParaRPr lang="en-US" sz="3600" dirty="0"/>
            </a:p>
          </p:txBody>
        </p:sp>
      </p:grpSp>
      <p:sp>
        <p:nvSpPr>
          <p:cNvPr id="13" name="Rechthoek 12"/>
          <p:cNvSpPr/>
          <p:nvPr/>
        </p:nvSpPr>
        <p:spPr>
          <a:xfrm>
            <a:off x="675862" y="8726817"/>
            <a:ext cx="11652802" cy="6755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45977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p:cNvSpPr/>
          <p:nvPr/>
        </p:nvSpPr>
        <p:spPr>
          <a:xfrm>
            <a:off x="556590" y="8766312"/>
            <a:ext cx="11767932" cy="92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lstStyle/>
          <a:p>
            <a:r>
              <a:rPr lang="nl-NL" dirty="0"/>
              <a:t>2. Prenatale stress en kind uitkomsten:</a:t>
            </a:r>
            <a:br>
              <a:rPr lang="nl-NL" dirty="0"/>
            </a:br>
            <a:r>
              <a:rPr lang="nl-NL" dirty="0"/>
              <a:t>De </a:t>
            </a:r>
            <a:r>
              <a:rPr lang="nl-NL" dirty="0" err="1"/>
              <a:t>microbiota</a:t>
            </a:r>
            <a:r>
              <a:rPr lang="nl-NL" dirty="0"/>
              <a:t> als mogelijk onderliggend mechanisme? </a:t>
            </a:r>
          </a:p>
        </p:txBody>
      </p:sp>
      <p:pic>
        <p:nvPicPr>
          <p:cNvPr id="4" name="Content Placeholder 4" descr="PSFig5_revision.jpg"/>
          <p:cNvPicPr>
            <a:picLocks noChangeAspect="1"/>
          </p:cNvPicPr>
          <p:nvPr/>
        </p:nvPicPr>
        <p:blipFill>
          <a:blip r:embed="rId2"/>
          <a:srcRect r="17488"/>
          <a:stretch>
            <a:fillRect/>
          </a:stretch>
        </p:blipFill>
        <p:spPr bwMode="auto">
          <a:xfrm>
            <a:off x="104707" y="3612991"/>
            <a:ext cx="10097254" cy="5135936"/>
          </a:xfrm>
          <a:prstGeom prst="rect">
            <a:avLst/>
          </a:prstGeom>
          <a:noFill/>
          <a:ln w="9525">
            <a:noFill/>
            <a:miter lim="800000"/>
            <a:headEnd/>
            <a:tailEnd/>
          </a:ln>
        </p:spPr>
      </p:pic>
      <p:pic>
        <p:nvPicPr>
          <p:cNvPr id="5" name="Content Placeholder 4" descr="PSFig5_revision.jpg"/>
          <p:cNvPicPr>
            <a:picLocks noChangeAspect="1"/>
          </p:cNvPicPr>
          <p:nvPr/>
        </p:nvPicPr>
        <p:blipFill>
          <a:blip r:embed="rId2"/>
          <a:srcRect l="81731" t="8434" r="3467" b="66264"/>
          <a:stretch>
            <a:fillRect/>
          </a:stretch>
        </p:blipFill>
        <p:spPr bwMode="auto">
          <a:xfrm>
            <a:off x="10009188" y="4406900"/>
            <a:ext cx="2757487" cy="2089150"/>
          </a:xfrm>
          <a:prstGeom prst="rect">
            <a:avLst/>
          </a:prstGeom>
          <a:noFill/>
          <a:ln w="12700">
            <a:noFill/>
            <a:miter lim="800000"/>
            <a:headEnd/>
            <a:tailEnd/>
          </a:ln>
        </p:spPr>
      </p:pic>
      <p:pic>
        <p:nvPicPr>
          <p:cNvPr id="7" name="Picture 11"/>
          <p:cNvPicPr>
            <a:picLocks noChangeAspect="1" noChangeArrowheads="1"/>
          </p:cNvPicPr>
          <p:nvPr/>
        </p:nvPicPr>
        <p:blipFill>
          <a:blip r:embed="rId3"/>
          <a:srcRect/>
          <a:stretch>
            <a:fillRect/>
          </a:stretch>
        </p:blipFill>
        <p:spPr bwMode="auto">
          <a:xfrm>
            <a:off x="1810242" y="2118553"/>
            <a:ext cx="2016125" cy="1909763"/>
          </a:xfrm>
          <a:prstGeom prst="rect">
            <a:avLst/>
          </a:prstGeom>
          <a:noFill/>
          <a:ln w="9525">
            <a:noFill/>
            <a:miter lim="800000"/>
            <a:headEnd/>
            <a:tailEnd/>
          </a:ln>
        </p:spPr>
      </p:pic>
      <p:pic>
        <p:nvPicPr>
          <p:cNvPr id="8" name="Picture 10"/>
          <p:cNvPicPr>
            <a:picLocks noChangeAspect="1" noChangeArrowheads="1"/>
          </p:cNvPicPr>
          <p:nvPr/>
        </p:nvPicPr>
        <p:blipFill>
          <a:blip r:embed="rId4"/>
          <a:srcRect/>
          <a:stretch>
            <a:fillRect/>
          </a:stretch>
        </p:blipFill>
        <p:spPr bwMode="auto">
          <a:xfrm>
            <a:off x="6783662" y="1928881"/>
            <a:ext cx="2311400" cy="2133600"/>
          </a:xfrm>
          <a:prstGeom prst="rect">
            <a:avLst/>
          </a:prstGeom>
          <a:noFill/>
          <a:ln w="9525">
            <a:noFill/>
            <a:miter lim="800000"/>
            <a:headEnd/>
            <a:tailEnd/>
          </a:ln>
        </p:spPr>
      </p:pic>
      <p:sp>
        <p:nvSpPr>
          <p:cNvPr id="9" name="Tekstvak 8"/>
          <p:cNvSpPr txBox="1"/>
          <p:nvPr/>
        </p:nvSpPr>
        <p:spPr>
          <a:xfrm>
            <a:off x="1104078" y="3630613"/>
            <a:ext cx="3600450" cy="492443"/>
          </a:xfrm>
          <a:prstGeom prst="rect">
            <a:avLst/>
          </a:prstGeom>
          <a:noFill/>
        </p:spPr>
        <p:txBody>
          <a:bodyPr wrap="square" rtlCol="0">
            <a:spAutoFit/>
          </a:bodyPr>
          <a:lstStyle/>
          <a:p>
            <a:pPr algn="ctr"/>
            <a:r>
              <a:rPr lang="nl-NL" b="1" dirty="0"/>
              <a:t>Lage prenatale stress</a:t>
            </a:r>
          </a:p>
        </p:txBody>
      </p:sp>
      <p:sp>
        <p:nvSpPr>
          <p:cNvPr id="10" name="Tekstvak 9"/>
          <p:cNvSpPr txBox="1"/>
          <p:nvPr/>
        </p:nvSpPr>
        <p:spPr>
          <a:xfrm>
            <a:off x="5941116" y="3612991"/>
            <a:ext cx="3803650" cy="492443"/>
          </a:xfrm>
          <a:prstGeom prst="rect">
            <a:avLst/>
          </a:prstGeom>
          <a:noFill/>
        </p:spPr>
        <p:txBody>
          <a:bodyPr wrap="square" rtlCol="0">
            <a:spAutoFit/>
          </a:bodyPr>
          <a:lstStyle/>
          <a:p>
            <a:pPr algn="ctr"/>
            <a:r>
              <a:rPr lang="nl-NL" b="1" dirty="0"/>
              <a:t>Hoge prenatale stress</a:t>
            </a:r>
          </a:p>
        </p:txBody>
      </p:sp>
      <p:sp>
        <p:nvSpPr>
          <p:cNvPr id="11" name="TextBox 6"/>
          <p:cNvSpPr txBox="1">
            <a:spLocks noChangeArrowheads="1"/>
          </p:cNvSpPr>
          <p:nvPr/>
        </p:nvSpPr>
        <p:spPr bwMode="auto">
          <a:xfrm>
            <a:off x="361950" y="8748927"/>
            <a:ext cx="15813087" cy="408359"/>
          </a:xfrm>
          <a:prstGeom prst="rect">
            <a:avLst/>
          </a:prstGeom>
          <a:noFill/>
          <a:ln w="9525">
            <a:noFill/>
            <a:miter lim="800000"/>
            <a:headEnd/>
            <a:tailEnd/>
          </a:ln>
        </p:spPr>
        <p:txBody>
          <a:bodyPr lIns="130088" tIns="65045" rIns="130088" bIns="65045">
            <a:spAutoFit/>
          </a:bodyPr>
          <a:lstStyle/>
          <a:p>
            <a:pPr>
              <a:defRPr/>
            </a:pPr>
            <a:r>
              <a:rPr lang="en-US" sz="1800" dirty="0" err="1">
                <a:latin typeface="+mj-lt"/>
              </a:rPr>
              <a:t>Zijlmans</a:t>
            </a:r>
            <a:r>
              <a:rPr lang="en-US" sz="1800" dirty="0">
                <a:latin typeface="+mj-lt"/>
              </a:rPr>
              <a:t>, </a:t>
            </a:r>
            <a:r>
              <a:rPr lang="en-US" sz="1800" dirty="0" err="1">
                <a:latin typeface="+mj-lt"/>
              </a:rPr>
              <a:t>Korpela</a:t>
            </a:r>
            <a:r>
              <a:rPr lang="en-US" sz="1800" dirty="0">
                <a:latin typeface="+mj-lt"/>
              </a:rPr>
              <a:t>, </a:t>
            </a:r>
            <a:r>
              <a:rPr lang="en-US" sz="1800" dirty="0" err="1">
                <a:latin typeface="+mj-lt"/>
              </a:rPr>
              <a:t>Riksen-Walraven</a:t>
            </a:r>
            <a:r>
              <a:rPr lang="en-US" sz="1800" dirty="0">
                <a:latin typeface="+mj-lt"/>
              </a:rPr>
              <a:t>, de </a:t>
            </a:r>
            <a:r>
              <a:rPr lang="en-US" sz="1800" dirty="0" err="1">
                <a:latin typeface="+mj-lt"/>
              </a:rPr>
              <a:t>Vos</a:t>
            </a:r>
            <a:r>
              <a:rPr lang="en-US" sz="1800" dirty="0">
                <a:latin typeface="+mj-lt"/>
              </a:rPr>
              <a:t> &amp; de </a:t>
            </a:r>
            <a:r>
              <a:rPr lang="en-US" sz="1800" dirty="0" err="1">
                <a:latin typeface="+mj-lt"/>
              </a:rPr>
              <a:t>Weerth</a:t>
            </a:r>
            <a:r>
              <a:rPr lang="en-US" sz="1800" dirty="0">
                <a:latin typeface="+mj-lt"/>
              </a:rPr>
              <a:t>, 2015, </a:t>
            </a:r>
            <a:r>
              <a:rPr lang="en-US" sz="1800" i="1" dirty="0" err="1">
                <a:latin typeface="+mj-lt"/>
              </a:rPr>
              <a:t>Psychoneuroendocrinology</a:t>
            </a:r>
            <a:endParaRPr lang="en-US" sz="1800" dirty="0">
              <a:latin typeface="+mj-lt"/>
            </a:endParaRPr>
          </a:p>
        </p:txBody>
      </p:sp>
    </p:spTree>
    <p:extLst>
      <p:ext uri="{BB962C8B-B14F-4D97-AF65-F5344CB8AC3E}">
        <p14:creationId xmlns:p14="http://schemas.microsoft.com/office/powerpoint/2010/main" val="3229093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556590" y="8766312"/>
            <a:ext cx="11767932" cy="92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lstStyle/>
          <a:p>
            <a:pPr algn="ctr"/>
            <a:r>
              <a:rPr lang="nl-NL" dirty="0"/>
              <a:t>Interim conclusie prenatale stress:</a:t>
            </a:r>
          </a:p>
        </p:txBody>
      </p:sp>
      <p:sp>
        <p:nvSpPr>
          <p:cNvPr id="3" name="Tijdelijke aanduiding voor inhoud 2"/>
          <p:cNvSpPr>
            <a:spLocks noGrp="1"/>
          </p:cNvSpPr>
          <p:nvPr>
            <p:ph idx="1"/>
          </p:nvPr>
        </p:nvSpPr>
        <p:spPr>
          <a:xfrm>
            <a:off x="900238" y="1800000"/>
            <a:ext cx="11160000" cy="6120000"/>
          </a:xfrm>
        </p:spPr>
        <p:txBody>
          <a:bodyPr/>
          <a:lstStyle/>
          <a:p>
            <a:pPr algn="ctr">
              <a:buNone/>
            </a:pPr>
            <a:r>
              <a:rPr lang="nl-NL" dirty="0">
                <a:latin typeface="Arial" panose="020B0604020202020204" pitchFamily="34" charset="0"/>
                <a:cs typeface="Arial" panose="020B0604020202020204" pitchFamily="34" charset="0"/>
              </a:rPr>
              <a:t>Stress tijdens de zwangerschap is gerelateerd aan verschillende geboorte- en kind uitkomsten, waaronder fysieke gezondheid.</a:t>
            </a:r>
          </a:p>
          <a:p>
            <a:pPr algn="ctr">
              <a:buNone/>
            </a:pPr>
            <a:endParaRPr lang="nl-NL" dirty="0">
              <a:latin typeface="Arial" panose="020B0604020202020204" pitchFamily="34" charset="0"/>
              <a:cs typeface="Arial" panose="020B0604020202020204" pitchFamily="34" charset="0"/>
            </a:endParaRPr>
          </a:p>
          <a:p>
            <a:pPr algn="ctr">
              <a:buNone/>
            </a:pPr>
            <a:r>
              <a:rPr lang="en-US" dirty="0" err="1">
                <a:latin typeface="Arial" panose="020B0604020202020204" pitchFamily="34" charset="0"/>
                <a:cs typeface="Arial" panose="020B0604020202020204" pitchFamily="34" charset="0"/>
              </a:rPr>
              <a:t>Prenatale</a:t>
            </a:r>
            <a:r>
              <a:rPr lang="en-US" dirty="0">
                <a:latin typeface="Arial" panose="020B0604020202020204" pitchFamily="34" charset="0"/>
                <a:cs typeface="Arial" panose="020B0604020202020204" pitchFamily="34" charset="0"/>
              </a:rPr>
              <a:t> stress </a:t>
            </a:r>
            <a:r>
              <a:rPr lang="en-US" dirty="0" err="1">
                <a:latin typeface="Arial" panose="020B0604020202020204" pitchFamily="34" charset="0"/>
                <a:cs typeface="Arial" panose="020B0604020202020204" pitchFamily="34" charset="0"/>
              </a:rPr>
              <a:t>lijkt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invloed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hebben</a:t>
            </a:r>
            <a:r>
              <a:rPr lang="en-US" dirty="0">
                <a:latin typeface="Arial" panose="020B0604020202020204" pitchFamily="34" charset="0"/>
                <a:cs typeface="Arial" panose="020B0604020202020204" pitchFamily="34" charset="0"/>
              </a:rPr>
              <a:t> op het </a:t>
            </a:r>
            <a:r>
              <a:rPr lang="en-US" dirty="0" err="1">
                <a:latin typeface="Arial" panose="020B0604020202020204" pitchFamily="34" charset="0"/>
                <a:cs typeface="Arial" panose="020B0604020202020204" pitchFamily="34" charset="0"/>
              </a:rPr>
              <a:t>ongeboren</a:t>
            </a:r>
            <a:r>
              <a:rPr lang="en-US" dirty="0">
                <a:latin typeface="Arial" panose="020B0604020202020204" pitchFamily="34" charset="0"/>
                <a:cs typeface="Arial" panose="020B0604020202020204" pitchFamily="34" charset="0"/>
              </a:rPr>
              <a:t> kind, </a:t>
            </a:r>
          </a:p>
          <a:p>
            <a:pPr algn="ctr">
              <a:buNone/>
            </a:pPr>
            <a:r>
              <a:rPr lang="en-US" dirty="0">
                <a:latin typeface="Arial" panose="020B0604020202020204" pitchFamily="34" charset="0"/>
                <a:cs typeface="Arial" panose="020B0604020202020204" pitchFamily="34" charset="0"/>
              </a:rPr>
              <a:t>door </a:t>
            </a:r>
            <a:r>
              <a:rPr lang="en-US" dirty="0" err="1">
                <a:latin typeface="Arial" panose="020B0604020202020204" pitchFamily="34" charset="0"/>
                <a:cs typeface="Arial" panose="020B0604020202020204" pitchFamily="34" charset="0"/>
              </a:rPr>
              <a:t>een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netwerk</a:t>
            </a:r>
            <a:r>
              <a:rPr lang="en-US" dirty="0">
                <a:latin typeface="Arial" panose="020B0604020202020204" pitchFamily="34" charset="0"/>
                <a:cs typeface="Arial" panose="020B0604020202020204" pitchFamily="34" charset="0"/>
              </a:rPr>
              <a:t> van </a:t>
            </a:r>
            <a:r>
              <a:rPr lang="en-US" dirty="0" err="1">
                <a:latin typeface="Arial" panose="020B0604020202020204" pitchFamily="34" charset="0"/>
                <a:cs typeface="Arial" panose="020B0604020202020204" pitchFamily="34" charset="0"/>
              </a:rPr>
              <a:t>verschillende</a:t>
            </a:r>
            <a:r>
              <a:rPr lang="en-US" dirty="0">
                <a:latin typeface="Arial" panose="020B0604020202020204" pitchFamily="34" charset="0"/>
                <a:cs typeface="Arial" panose="020B0604020202020204" pitchFamily="34" charset="0"/>
              </a:rPr>
              <a:t> of </a:t>
            </a:r>
            <a:r>
              <a:rPr lang="en-US" dirty="0" err="1">
                <a:latin typeface="Arial" panose="020B0604020202020204" pitchFamily="34" charset="0"/>
                <a:cs typeface="Arial" panose="020B0604020202020204" pitchFamily="34" charset="0"/>
              </a:rPr>
              <a:t>aanvullende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mechanismes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waaronder</a:t>
            </a:r>
            <a:r>
              <a:rPr lang="en-US" dirty="0">
                <a:latin typeface="Arial" panose="020B0604020202020204" pitchFamily="34" charset="0"/>
                <a:cs typeface="Arial" panose="020B0604020202020204" pitchFamily="34" charset="0"/>
              </a:rPr>
              <a:t> de HPA-as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de microbiota,</a:t>
            </a:r>
          </a:p>
          <a:p>
            <a:pPr algn="ctr">
              <a:buNone/>
            </a:pPr>
            <a:r>
              <a:rPr lang="en-US" dirty="0">
                <a:latin typeface="Arial" panose="020B0604020202020204" pitchFamily="34" charset="0"/>
                <a:cs typeface="Arial" panose="020B0604020202020204" pitchFamily="34" charset="0"/>
              </a:rPr>
              <a:t>maar </a:t>
            </a:r>
            <a:r>
              <a:rPr lang="en-US" dirty="0" err="1">
                <a:latin typeface="Arial" panose="020B0604020202020204" pitchFamily="34" charset="0"/>
                <a:cs typeface="Arial" panose="020B0604020202020204" pitchFamily="34" charset="0"/>
              </a:rPr>
              <a:t>meer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onderzoek</a:t>
            </a:r>
            <a:r>
              <a:rPr lang="en-US" dirty="0">
                <a:latin typeface="Arial" panose="020B0604020202020204" pitchFamily="34" charset="0"/>
                <a:cs typeface="Arial" panose="020B0604020202020204" pitchFamily="34" charset="0"/>
              </a:rPr>
              <a:t> is </a:t>
            </a:r>
            <a:r>
              <a:rPr lang="en-US" dirty="0" err="1">
                <a:latin typeface="Arial" panose="020B0604020202020204" pitchFamily="34" charset="0"/>
                <a:cs typeface="Arial" panose="020B0604020202020204" pitchFamily="34" charset="0"/>
              </a:rPr>
              <a:t>vereist</a:t>
            </a:r>
            <a:r>
              <a:rPr lang="en-US" dirty="0">
                <a:latin typeface="Arial" panose="020B0604020202020204" pitchFamily="34" charset="0"/>
                <a:cs typeface="Arial" panose="020B0604020202020204" pitchFamily="34" charset="0"/>
              </a:rPr>
              <a:t>!</a:t>
            </a:r>
          </a:p>
          <a:p>
            <a:pPr>
              <a:buNone/>
            </a:pPr>
            <a:endParaRPr lang="en-US" sz="2100" dirty="0"/>
          </a:p>
          <a:p>
            <a:pPr>
              <a:buNone/>
            </a:pPr>
            <a:endParaRPr lang="en-US" dirty="0"/>
          </a:p>
          <a:p>
            <a:pPr>
              <a:buFontTx/>
              <a:buChar char="-"/>
            </a:pPr>
            <a:endParaRPr lang="nl-NL" dirty="0"/>
          </a:p>
          <a:p>
            <a:pPr>
              <a:buNone/>
            </a:pPr>
            <a:endParaRPr lang="nl-NL" dirty="0"/>
          </a:p>
          <a:p>
            <a:pPr>
              <a:buNone/>
            </a:pPr>
            <a:endParaRPr lang="nl-NL" dirty="0"/>
          </a:p>
          <a:p>
            <a:endParaRPr lang="nl-NL" dirty="0"/>
          </a:p>
        </p:txBody>
      </p:sp>
      <p:pic>
        <p:nvPicPr>
          <p:cNvPr id="32770" name="Picture 2" descr="http://solvingtheibspuzzle.com/wp-content/uploads/Human-Digestive-System-Bacteria-e1399665859505.jpg"/>
          <p:cNvPicPr>
            <a:picLocks noChangeAspect="1" noChangeArrowheads="1"/>
          </p:cNvPicPr>
          <p:nvPr/>
        </p:nvPicPr>
        <p:blipFill>
          <a:blip r:embed="rId3"/>
          <a:srcRect/>
          <a:stretch>
            <a:fillRect/>
          </a:stretch>
        </p:blipFill>
        <p:spPr bwMode="auto">
          <a:xfrm>
            <a:off x="8832724" y="5977154"/>
            <a:ext cx="4130732" cy="3779620"/>
          </a:xfrm>
          <a:prstGeom prst="rect">
            <a:avLst/>
          </a:prstGeom>
          <a:noFill/>
        </p:spPr>
      </p:pic>
      <p:pic>
        <p:nvPicPr>
          <p:cNvPr id="6150" name="Picture 6" descr="Afbeeldingsresultaat voor work in prog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79" y="5977154"/>
            <a:ext cx="6440556" cy="3792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945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p:nvPr/>
        </p:nvGrpSpPr>
        <p:grpSpPr>
          <a:xfrm>
            <a:off x="406308" y="1225857"/>
            <a:ext cx="12357192" cy="7114365"/>
            <a:chOff x="285720" y="1643050"/>
            <a:chExt cx="8462744" cy="5000660"/>
          </a:xfrm>
        </p:grpSpPr>
        <p:pic>
          <p:nvPicPr>
            <p:cNvPr id="21" name="Picture 14"/>
            <p:cNvPicPr>
              <a:picLocks noChangeAspect="1" noChangeArrowheads="1"/>
            </p:cNvPicPr>
            <p:nvPr/>
          </p:nvPicPr>
          <p:blipFill>
            <a:blip r:embed="rId2" cstate="print"/>
            <a:srcRect/>
            <a:stretch>
              <a:fillRect/>
            </a:stretch>
          </p:blipFill>
          <p:spPr bwMode="auto">
            <a:xfrm>
              <a:off x="2213437" y="3212976"/>
              <a:ext cx="1715622" cy="1583036"/>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lum bright="70000" contrast="-70000"/>
            </a:blip>
            <a:srcRect/>
            <a:stretch>
              <a:fillRect/>
            </a:stretch>
          </p:blipFill>
          <p:spPr bwMode="auto">
            <a:xfrm>
              <a:off x="285720" y="3098591"/>
              <a:ext cx="2012461" cy="2143140"/>
            </a:xfrm>
            <a:prstGeom prst="rect">
              <a:avLst/>
            </a:prstGeom>
            <a:noFill/>
            <a:ln w="9525">
              <a:noFill/>
              <a:miter lim="800000"/>
              <a:headEnd/>
              <a:tailEnd/>
            </a:ln>
            <a:effectLst/>
          </p:spPr>
        </p:pic>
        <p:grpSp>
          <p:nvGrpSpPr>
            <p:cNvPr id="3" name="Groep 19"/>
            <p:cNvGrpSpPr/>
            <p:nvPr/>
          </p:nvGrpSpPr>
          <p:grpSpPr>
            <a:xfrm>
              <a:off x="357158" y="2643182"/>
              <a:ext cx="3710786" cy="2928959"/>
              <a:chOff x="500034" y="2368817"/>
              <a:chExt cx="3000396" cy="1952639"/>
            </a:xfrm>
          </p:grpSpPr>
          <p:sp>
            <p:nvSpPr>
              <p:cNvPr id="6" name="Tekstvak 5"/>
              <p:cNvSpPr txBox="1"/>
              <p:nvPr/>
            </p:nvSpPr>
            <p:spPr>
              <a:xfrm>
                <a:off x="857224" y="2851848"/>
                <a:ext cx="2286016" cy="374980"/>
              </a:xfrm>
              <a:prstGeom prst="rect">
                <a:avLst/>
              </a:prstGeom>
              <a:noFill/>
            </p:spPr>
            <p:txBody>
              <a:bodyPr wrap="square" rtlCol="0">
                <a:spAutoFit/>
              </a:bodyPr>
              <a:lstStyle/>
              <a:p>
                <a:pPr algn="ctr"/>
                <a:endParaRPr lang="nl-NL" sz="4600" dirty="0">
                  <a:solidFill>
                    <a:schemeClr val="bg1"/>
                  </a:solidFill>
                </a:endParaRPr>
              </a:p>
            </p:txBody>
          </p:sp>
          <p:sp>
            <p:nvSpPr>
              <p:cNvPr id="4" name="Ovaal 3"/>
              <p:cNvSpPr/>
              <p:nvPr/>
            </p:nvSpPr>
            <p:spPr>
              <a:xfrm>
                <a:off x="500034" y="2368817"/>
                <a:ext cx="3000396" cy="195263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4" name="Ovaal 13"/>
            <p:cNvSpPr/>
            <p:nvPr/>
          </p:nvSpPr>
          <p:spPr>
            <a:xfrm>
              <a:off x="357158" y="2071678"/>
              <a:ext cx="6087050" cy="407196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vaal 14"/>
            <p:cNvSpPr/>
            <p:nvPr/>
          </p:nvSpPr>
          <p:spPr>
            <a:xfrm>
              <a:off x="357158" y="1643050"/>
              <a:ext cx="8391306" cy="500066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p:cNvSpPr/>
            <p:nvPr/>
          </p:nvSpPr>
          <p:spPr>
            <a:xfrm>
              <a:off x="357158" y="3143248"/>
              <a:ext cx="1857388" cy="201394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p:cNvSpPr txBox="1"/>
            <p:nvPr/>
          </p:nvSpPr>
          <p:spPr>
            <a:xfrm>
              <a:off x="593136" y="4295231"/>
              <a:ext cx="1428760" cy="346136"/>
            </a:xfrm>
            <a:prstGeom prst="rect">
              <a:avLst/>
            </a:prstGeom>
            <a:noFill/>
          </p:spPr>
          <p:txBody>
            <a:bodyPr wrap="square" rtlCol="0">
              <a:spAutoFit/>
            </a:bodyPr>
            <a:lstStyle/>
            <a:p>
              <a:pPr algn="ctr"/>
              <a:r>
                <a:rPr lang="nl-NL" dirty="0"/>
                <a:t>Baby</a:t>
              </a:r>
            </a:p>
          </p:txBody>
        </p:sp>
        <p:pic>
          <p:nvPicPr>
            <p:cNvPr id="24" name="Picture 3"/>
            <p:cNvPicPr>
              <a:picLocks noChangeAspect="1" noChangeArrowheads="1"/>
            </p:cNvPicPr>
            <p:nvPr/>
          </p:nvPicPr>
          <p:blipFill>
            <a:blip r:embed="rId4" cstate="print"/>
            <a:srcRect/>
            <a:stretch>
              <a:fillRect/>
            </a:stretch>
          </p:blipFill>
          <p:spPr bwMode="auto">
            <a:xfrm>
              <a:off x="3437170" y="5056503"/>
              <a:ext cx="1175170" cy="1399012"/>
            </a:xfrm>
            <a:prstGeom prst="rect">
              <a:avLst/>
            </a:prstGeom>
            <a:noFill/>
            <a:ln w="19050">
              <a:noFill/>
              <a:miter lim="800000"/>
              <a:headEnd/>
              <a:tailEnd/>
            </a:ln>
          </p:spPr>
        </p:pic>
        <p:sp>
          <p:nvSpPr>
            <p:cNvPr id="17" name="Tekstvak 16"/>
            <p:cNvSpPr txBox="1"/>
            <p:nvPr/>
          </p:nvSpPr>
          <p:spPr>
            <a:xfrm>
              <a:off x="2214546" y="4429132"/>
              <a:ext cx="1714512" cy="627371"/>
            </a:xfrm>
            <a:prstGeom prst="rect">
              <a:avLst/>
            </a:prstGeom>
            <a:noFill/>
          </p:spPr>
          <p:txBody>
            <a:bodyPr wrap="square" rtlCol="0">
              <a:spAutoFit/>
            </a:bodyPr>
            <a:lstStyle/>
            <a:p>
              <a:pPr algn="ctr"/>
              <a:r>
                <a:rPr lang="nl-NL" dirty="0"/>
                <a:t>Prenatale stress</a:t>
              </a:r>
            </a:p>
          </p:txBody>
        </p:sp>
        <p:sp>
          <p:nvSpPr>
            <p:cNvPr id="20" name="Tekstvak 19"/>
            <p:cNvSpPr txBox="1"/>
            <p:nvPr/>
          </p:nvSpPr>
          <p:spPr>
            <a:xfrm>
              <a:off x="6817358" y="5013176"/>
              <a:ext cx="1643074" cy="346136"/>
            </a:xfrm>
            <a:prstGeom prst="rect">
              <a:avLst/>
            </a:prstGeom>
            <a:noFill/>
          </p:spPr>
          <p:txBody>
            <a:bodyPr wrap="square" rtlCol="0">
              <a:spAutoFit/>
            </a:bodyPr>
            <a:lstStyle/>
            <a:p>
              <a:r>
                <a:rPr lang="nl-NL" dirty="0">
                  <a:solidFill>
                    <a:schemeClr val="bg1"/>
                  </a:solidFill>
                </a:rPr>
                <a:t>Kinderopvang</a:t>
              </a:r>
            </a:p>
          </p:txBody>
        </p:sp>
      </p:grpSp>
      <p:sp>
        <p:nvSpPr>
          <p:cNvPr id="28" name="Tekstvak 27"/>
          <p:cNvSpPr txBox="1"/>
          <p:nvPr/>
        </p:nvSpPr>
        <p:spPr>
          <a:xfrm>
            <a:off x="3103284" y="6862216"/>
            <a:ext cx="2336531" cy="492443"/>
          </a:xfrm>
          <a:prstGeom prst="rect">
            <a:avLst/>
          </a:prstGeom>
          <a:noFill/>
        </p:spPr>
        <p:txBody>
          <a:bodyPr wrap="square" rtlCol="0">
            <a:spAutoFit/>
          </a:bodyPr>
          <a:lstStyle/>
          <a:p>
            <a:r>
              <a:rPr lang="nl-NL" dirty="0"/>
              <a:t>Slaapplaats</a:t>
            </a:r>
          </a:p>
        </p:txBody>
      </p:sp>
      <p:sp>
        <p:nvSpPr>
          <p:cNvPr id="29" name="Tekstvak 28"/>
          <p:cNvSpPr txBox="1"/>
          <p:nvPr/>
        </p:nvSpPr>
        <p:spPr>
          <a:xfrm>
            <a:off x="46493" y="-30996"/>
            <a:ext cx="12956719" cy="800219"/>
          </a:xfrm>
          <a:prstGeom prst="rect">
            <a:avLst/>
          </a:prstGeom>
          <a:noFill/>
        </p:spPr>
        <p:txBody>
          <a:bodyPr wrap="square" rtlCol="0">
            <a:spAutoFit/>
          </a:bodyPr>
          <a:lstStyle/>
          <a:p>
            <a:r>
              <a:rPr lang="en-US" sz="4600" dirty="0" err="1">
                <a:solidFill>
                  <a:srgbClr val="C00000"/>
                </a:solidFill>
              </a:rPr>
              <a:t>Inzoomen</a:t>
            </a:r>
            <a:r>
              <a:rPr lang="en-US" sz="4600" dirty="0">
                <a:solidFill>
                  <a:srgbClr val="C00000"/>
                </a:solidFill>
              </a:rPr>
              <a:t> op </a:t>
            </a:r>
            <a:r>
              <a:rPr lang="en-US" sz="4600" dirty="0" err="1">
                <a:solidFill>
                  <a:srgbClr val="C00000"/>
                </a:solidFill>
              </a:rPr>
              <a:t>prenatale</a:t>
            </a:r>
            <a:r>
              <a:rPr lang="en-US" sz="4600" dirty="0">
                <a:solidFill>
                  <a:srgbClr val="C00000"/>
                </a:solidFill>
              </a:rPr>
              <a:t> stress </a:t>
            </a:r>
            <a:r>
              <a:rPr lang="en-US" sz="4600" dirty="0" err="1">
                <a:solidFill>
                  <a:srgbClr val="C00000"/>
                </a:solidFill>
              </a:rPr>
              <a:t>en</a:t>
            </a:r>
            <a:r>
              <a:rPr lang="en-US" sz="4600" dirty="0">
                <a:solidFill>
                  <a:srgbClr val="C00000"/>
                </a:solidFill>
              </a:rPr>
              <a:t> </a:t>
            </a:r>
            <a:r>
              <a:rPr lang="en-US" sz="4600" dirty="0" err="1">
                <a:solidFill>
                  <a:srgbClr val="C00000"/>
                </a:solidFill>
              </a:rPr>
              <a:t>slaapplaats</a:t>
            </a:r>
            <a:endParaRPr lang="en-US" sz="4600" dirty="0">
              <a:solidFill>
                <a:srgbClr val="C00000"/>
              </a:solidFill>
            </a:endParaRPr>
          </a:p>
        </p:txBody>
      </p:sp>
      <p:sp>
        <p:nvSpPr>
          <p:cNvPr id="5" name="Right Arrow 4"/>
          <p:cNvSpPr/>
          <p:nvPr/>
        </p:nvSpPr>
        <p:spPr>
          <a:xfrm>
            <a:off x="777704" y="8493071"/>
            <a:ext cx="11487726" cy="821410"/>
          </a:xfrm>
          <a:prstGeom prst="rightArrow">
            <a:avLst/>
          </a:prstGeom>
          <a:solidFill>
            <a:schemeClr val="accent2">
              <a:lumMod val="20000"/>
              <a:lumOff val="80000"/>
            </a:schemeClr>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TextBox 6"/>
          <p:cNvSpPr txBox="1"/>
          <p:nvPr/>
        </p:nvSpPr>
        <p:spPr>
          <a:xfrm>
            <a:off x="5901485" y="8660850"/>
            <a:ext cx="3546292" cy="523220"/>
          </a:xfrm>
          <a:prstGeom prst="rect">
            <a:avLst/>
          </a:prstGeom>
          <a:noFill/>
        </p:spPr>
        <p:txBody>
          <a:bodyPr wrap="square" rtlCol="0">
            <a:spAutoFit/>
          </a:bodyPr>
          <a:lstStyle/>
          <a:p>
            <a:r>
              <a:rPr lang="nl-NL" sz="2800" dirty="0">
                <a:latin typeface="+mn-lt"/>
              </a:rPr>
              <a:t>Leeftijd</a:t>
            </a:r>
          </a:p>
        </p:txBody>
      </p:sp>
      <p:sp>
        <p:nvSpPr>
          <p:cNvPr id="8" name="PIJL-RECHTS 7"/>
          <p:cNvSpPr/>
          <p:nvPr/>
        </p:nvSpPr>
        <p:spPr>
          <a:xfrm rot="20148862">
            <a:off x="1948298" y="7911325"/>
            <a:ext cx="3385691" cy="1242001"/>
          </a:xfrm>
          <a:prstGeom prst="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414826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sz="2800" dirty="0"/>
          </a:p>
        </p:txBody>
      </p:sp>
      <p:sp>
        <p:nvSpPr>
          <p:cNvPr id="3" name="Tijdelijke aanduiding voor inhoud 2"/>
          <p:cNvSpPr>
            <a:spLocks noGrp="1"/>
          </p:cNvSpPr>
          <p:nvPr>
            <p:ph idx="1"/>
          </p:nvPr>
        </p:nvSpPr>
        <p:spPr/>
        <p:txBody>
          <a:bodyPr/>
          <a:lstStyle/>
          <a:p>
            <a:endParaRPr lang="nl-NL" sz="2200" b="1" dirty="0"/>
          </a:p>
        </p:txBody>
      </p:sp>
      <p:pic>
        <p:nvPicPr>
          <p:cNvPr id="4" name="Picture 4" descr="Afbeeldingsresultaat voor baby research center"/>
          <p:cNvPicPr>
            <a:picLocks noChangeAspect="1" noChangeArrowheads="1"/>
          </p:cNvPicPr>
          <p:nvPr/>
        </p:nvPicPr>
        <p:blipFill>
          <a:blip r:embed="rId3"/>
          <a:srcRect/>
          <a:stretch>
            <a:fillRect/>
          </a:stretch>
        </p:blipFill>
        <p:spPr bwMode="auto">
          <a:xfrm>
            <a:off x="85375" y="8478982"/>
            <a:ext cx="1852565" cy="1211293"/>
          </a:xfrm>
          <a:prstGeom prst="rect">
            <a:avLst/>
          </a:prstGeom>
          <a:noFill/>
        </p:spPr>
      </p:pic>
      <p:sp>
        <p:nvSpPr>
          <p:cNvPr id="5" name="Rechthoek 4"/>
          <p:cNvSpPr/>
          <p:nvPr/>
        </p:nvSpPr>
        <p:spPr>
          <a:xfrm>
            <a:off x="1904690" y="9177251"/>
            <a:ext cx="738758" cy="5130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2" descr="Afbeeldingsresultaat voor roomsharing"/>
          <p:cNvPicPr>
            <a:picLocks noChangeAspect="1" noChangeArrowheads="1"/>
          </p:cNvPicPr>
          <p:nvPr/>
        </p:nvPicPr>
        <p:blipFill>
          <a:blip r:embed="rId4"/>
          <a:srcRect/>
          <a:stretch>
            <a:fillRect/>
          </a:stretch>
        </p:blipFill>
        <p:spPr bwMode="auto">
          <a:xfrm>
            <a:off x="-1699500" y="-3253"/>
            <a:ext cx="15315738" cy="9759298"/>
          </a:xfrm>
          <a:prstGeom prst="rect">
            <a:avLst/>
          </a:prstGeom>
          <a:noFill/>
        </p:spPr>
      </p:pic>
      <p:sp>
        <p:nvSpPr>
          <p:cNvPr id="7" name="Tekstvak 6"/>
          <p:cNvSpPr txBox="1"/>
          <p:nvPr/>
        </p:nvSpPr>
        <p:spPr>
          <a:xfrm>
            <a:off x="4711150" y="6010891"/>
            <a:ext cx="8627163" cy="3508653"/>
          </a:xfrm>
          <a:prstGeom prst="rect">
            <a:avLst/>
          </a:prstGeom>
          <a:noFill/>
        </p:spPr>
        <p:txBody>
          <a:bodyPr wrap="square" rtlCol="0">
            <a:spAutoFit/>
          </a:bodyPr>
          <a:lstStyle/>
          <a:p>
            <a:r>
              <a:rPr lang="nl-NL" sz="3200" dirty="0">
                <a:solidFill>
                  <a:schemeClr val="bg1"/>
                </a:solidFill>
                <a:latin typeface="Arial" panose="020B0604020202020204" pitchFamily="34" charset="0"/>
                <a:cs typeface="Arial" panose="020B0604020202020204" pitchFamily="34" charset="0"/>
              </a:rPr>
              <a:t>Geadviseerd wordt om de 1</a:t>
            </a:r>
            <a:r>
              <a:rPr lang="nl-NL" sz="3200" baseline="30000" dirty="0">
                <a:solidFill>
                  <a:schemeClr val="bg1"/>
                </a:solidFill>
                <a:latin typeface="Arial" panose="020B0604020202020204" pitchFamily="34" charset="0"/>
                <a:cs typeface="Arial" panose="020B0604020202020204" pitchFamily="34" charset="0"/>
              </a:rPr>
              <a:t>e</a:t>
            </a:r>
            <a:r>
              <a:rPr lang="nl-NL" sz="3200" dirty="0">
                <a:solidFill>
                  <a:schemeClr val="bg1"/>
                </a:solidFill>
                <a:latin typeface="Arial" panose="020B0604020202020204" pitchFamily="34" charset="0"/>
                <a:cs typeface="Arial" panose="020B0604020202020204" pitchFamily="34" charset="0"/>
              </a:rPr>
              <a:t> zes maanden samen te slapen met de baby om zo de </a:t>
            </a:r>
          </a:p>
          <a:p>
            <a:r>
              <a:rPr lang="nl-NL" sz="3200" dirty="0">
                <a:solidFill>
                  <a:schemeClr val="bg1"/>
                </a:solidFill>
                <a:latin typeface="Arial" panose="020B0604020202020204" pitchFamily="34" charset="0"/>
                <a:cs typeface="Arial" panose="020B0604020202020204" pitchFamily="34" charset="0"/>
              </a:rPr>
              <a:t>kans op wiegendood te verkleinen:</a:t>
            </a:r>
          </a:p>
          <a:p>
            <a:r>
              <a:rPr lang="en-US" sz="4200" dirty="0">
                <a:solidFill>
                  <a:schemeClr val="bg1"/>
                </a:solidFill>
                <a:latin typeface="Gabriola" pitchFamily="82" charset="0"/>
              </a:rPr>
              <a:t>“</a:t>
            </a:r>
            <a:r>
              <a:rPr lang="en-US" sz="4200" i="1" dirty="0">
                <a:solidFill>
                  <a:schemeClr val="bg1"/>
                </a:solidFill>
                <a:latin typeface="Gabriola" pitchFamily="82" charset="0"/>
              </a:rPr>
              <a:t>Children should sleep on separate surfaces within the same room, such as a crib, but never on a soft surface, armchair or couch</a:t>
            </a:r>
            <a:r>
              <a:rPr lang="en-US" sz="4200" dirty="0">
                <a:solidFill>
                  <a:schemeClr val="bg1"/>
                </a:solidFill>
                <a:latin typeface="Gabriola" pitchFamily="82" charset="0"/>
              </a:rPr>
              <a:t>”</a:t>
            </a:r>
            <a:endParaRPr lang="nl-NL" sz="4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4144056"/>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hoek 14"/>
          <p:cNvSpPr/>
          <p:nvPr/>
        </p:nvSpPr>
        <p:spPr>
          <a:xfrm>
            <a:off x="556590" y="8766312"/>
            <a:ext cx="11767932" cy="92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168500" y="180975"/>
            <a:ext cx="11160125" cy="1079500"/>
          </a:xfrm>
        </p:spPr>
        <p:txBody>
          <a:bodyPr/>
          <a:lstStyle/>
          <a:p>
            <a:r>
              <a:rPr lang="nl-NL" dirty="0"/>
              <a:t>Definities </a:t>
            </a:r>
          </a:p>
        </p:txBody>
      </p:sp>
      <p:sp>
        <p:nvSpPr>
          <p:cNvPr id="3" name="Tijdelijke aanduiding voor inhoud 2"/>
          <p:cNvSpPr>
            <a:spLocks noGrp="1"/>
          </p:cNvSpPr>
          <p:nvPr>
            <p:ph idx="1"/>
          </p:nvPr>
        </p:nvSpPr>
        <p:spPr>
          <a:xfrm>
            <a:off x="-1144875" y="1568948"/>
            <a:ext cx="5583927" cy="1957355"/>
          </a:xfrm>
        </p:spPr>
        <p:txBody>
          <a:bodyPr/>
          <a:lstStyle/>
          <a:p>
            <a:pPr algn="r"/>
            <a:r>
              <a:rPr lang="nl-NL" b="1" dirty="0">
                <a:solidFill>
                  <a:srgbClr val="A8011B"/>
                </a:solidFill>
              </a:rPr>
              <a:t>Room-</a:t>
            </a:r>
            <a:r>
              <a:rPr lang="nl-NL" b="1" dirty="0" err="1">
                <a:solidFill>
                  <a:srgbClr val="A8011B"/>
                </a:solidFill>
              </a:rPr>
              <a:t>sharing</a:t>
            </a:r>
            <a:r>
              <a:rPr lang="nl-NL" b="1" dirty="0">
                <a:solidFill>
                  <a:srgbClr val="A8011B"/>
                </a:solidFill>
              </a:rPr>
              <a:t>:</a:t>
            </a:r>
            <a:r>
              <a:rPr lang="nl-NL" dirty="0"/>
              <a:t> </a:t>
            </a:r>
          </a:p>
          <a:p>
            <a:pPr algn="r"/>
            <a:r>
              <a:rPr lang="nl-NL" dirty="0"/>
              <a:t>Baby slaapt in de kamer </a:t>
            </a:r>
          </a:p>
          <a:p>
            <a:pPr algn="r"/>
            <a:r>
              <a:rPr lang="nl-NL" dirty="0"/>
              <a:t>van de ouders, </a:t>
            </a:r>
          </a:p>
          <a:p>
            <a:pPr algn="r"/>
            <a:r>
              <a:rPr lang="nl-NL" dirty="0"/>
              <a:t>in zijn eigen bed</a:t>
            </a:r>
          </a:p>
          <a:p>
            <a:endParaRPr lang="nl-NL" dirty="0"/>
          </a:p>
          <a:p>
            <a:endParaRPr lang="nl-NL" dirty="0"/>
          </a:p>
          <a:p>
            <a:endParaRPr lang="nl-NL" dirty="0"/>
          </a:p>
        </p:txBody>
      </p:sp>
      <p:pic>
        <p:nvPicPr>
          <p:cNvPr id="4" name="Picture 4" descr="Afbeeldingsresultaat voor baby research center"/>
          <p:cNvPicPr>
            <a:picLocks noChangeAspect="1" noChangeArrowheads="1"/>
          </p:cNvPicPr>
          <p:nvPr/>
        </p:nvPicPr>
        <p:blipFill>
          <a:blip r:embed="rId2"/>
          <a:srcRect/>
          <a:stretch>
            <a:fillRect/>
          </a:stretch>
        </p:blipFill>
        <p:spPr bwMode="auto">
          <a:xfrm>
            <a:off x="85375" y="8478982"/>
            <a:ext cx="1852565" cy="1211293"/>
          </a:xfrm>
          <a:prstGeom prst="rect">
            <a:avLst/>
          </a:prstGeom>
          <a:noFill/>
        </p:spPr>
      </p:pic>
      <p:sp>
        <p:nvSpPr>
          <p:cNvPr id="5" name="Rechthoek 4"/>
          <p:cNvSpPr/>
          <p:nvPr/>
        </p:nvSpPr>
        <p:spPr>
          <a:xfrm>
            <a:off x="1904690" y="9177251"/>
            <a:ext cx="738758" cy="5130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noChangeArrowheads="1"/>
          </p:cNvPicPr>
          <p:nvPr/>
        </p:nvPicPr>
        <p:blipFill>
          <a:blip r:embed="rId3"/>
          <a:srcRect/>
          <a:stretch>
            <a:fillRect/>
          </a:stretch>
        </p:blipFill>
        <p:spPr bwMode="auto">
          <a:xfrm>
            <a:off x="4577600" y="753975"/>
            <a:ext cx="4714435" cy="3520802"/>
          </a:xfrm>
          <a:prstGeom prst="rect">
            <a:avLst/>
          </a:prstGeom>
          <a:noFill/>
          <a:ln w="31750">
            <a:noFill/>
            <a:miter lim="800000"/>
            <a:headEnd/>
            <a:tailEnd/>
          </a:ln>
        </p:spPr>
      </p:pic>
      <p:pic>
        <p:nvPicPr>
          <p:cNvPr id="7" name="Picture 4" descr="Afbeeldingsresultaat voor bedsharing"/>
          <p:cNvPicPr>
            <a:picLocks noChangeAspect="1" noChangeArrowheads="1"/>
          </p:cNvPicPr>
          <p:nvPr/>
        </p:nvPicPr>
        <p:blipFill>
          <a:blip r:embed="rId4"/>
          <a:srcRect/>
          <a:stretch>
            <a:fillRect/>
          </a:stretch>
        </p:blipFill>
        <p:spPr bwMode="auto">
          <a:xfrm>
            <a:off x="8262851" y="4886993"/>
            <a:ext cx="4475593" cy="3520802"/>
          </a:xfrm>
          <a:prstGeom prst="rect">
            <a:avLst/>
          </a:prstGeom>
          <a:noFill/>
        </p:spPr>
      </p:pic>
      <p:sp>
        <p:nvSpPr>
          <p:cNvPr id="9" name="Tijdelijke aanduiding voor inhoud 2"/>
          <p:cNvSpPr txBox="1">
            <a:spLocks/>
          </p:cNvSpPr>
          <p:nvPr/>
        </p:nvSpPr>
        <p:spPr bwMode="auto">
          <a:xfrm>
            <a:off x="2560323" y="4733871"/>
            <a:ext cx="5583927" cy="1957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36000" tIns="36000" rIns="36000" bIns="36000" numCol="1" anchor="t" anchorCtr="0" compatLnSpc="1">
            <a:prstTxWarp prst="textNoShape">
              <a:avLst/>
            </a:prstTxWarp>
            <a:normAutofit/>
          </a:bodyPr>
          <a:lstStyle>
            <a:lvl1pPr marL="0" indent="0" algn="l" defTabSz="649288" rtl="0" eaLnBrk="1" fontAlgn="base" hangingPunct="1">
              <a:spcBef>
                <a:spcPct val="0"/>
              </a:spcBef>
              <a:spcAft>
                <a:spcPct val="0"/>
              </a:spcAft>
              <a:buFontTx/>
              <a:buNone/>
              <a:defRPr sz="2800" kern="1200">
                <a:solidFill>
                  <a:schemeClr val="tx1"/>
                </a:solidFill>
                <a:latin typeface="+mn-lt"/>
                <a:ea typeface="+mn-ea"/>
                <a:cs typeface="+mn-cs"/>
              </a:defRPr>
            </a:lvl1pPr>
            <a:lvl2pPr marL="796500" indent="-342900" algn="l" defTabSz="649288"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257300" indent="-342900" algn="l" defTabSz="649288"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53750" indent="-285750" algn="l" defTabSz="649288"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114550" indent="-285750" algn="l" defTabSz="649288" rtl="0" eaLnBrk="1" fontAlgn="base" hangingPunct="1">
              <a:lnSpc>
                <a:spcPct val="90000"/>
              </a:lnSpc>
              <a:spcBef>
                <a:spcPts val="500"/>
              </a:spcBef>
              <a:spcAft>
                <a:spcPct val="0"/>
              </a:spcAft>
              <a:buFont typeface="Arial" charset="0"/>
              <a:buChar char="•"/>
              <a:defRPr sz="1600" kern="1200">
                <a:solidFill>
                  <a:schemeClr val="tx1"/>
                </a:solidFill>
                <a:latin typeface="+mn-lt"/>
                <a:ea typeface="+mn-ea"/>
                <a:cs typeface="+mn-cs"/>
              </a:defRPr>
            </a:lvl5pPr>
            <a:lvl6pPr marL="3576516" indent="-325138" algn="l" defTabSz="650276" rtl="0" eaLnBrk="1" latinLnBrk="0" hangingPunct="1">
              <a:spcBef>
                <a:spcPct val="20000"/>
              </a:spcBef>
              <a:buFont typeface="Arial"/>
              <a:buChar char="•"/>
              <a:defRPr sz="2800" kern="1200">
                <a:solidFill>
                  <a:schemeClr val="tx1"/>
                </a:solidFill>
                <a:latin typeface="+mn-lt"/>
                <a:ea typeface="+mn-ea"/>
                <a:cs typeface="+mn-cs"/>
              </a:defRPr>
            </a:lvl6pPr>
            <a:lvl7pPr marL="4226791" indent="-325138" algn="l" defTabSz="650276" rtl="0" eaLnBrk="1" latinLnBrk="0" hangingPunct="1">
              <a:spcBef>
                <a:spcPct val="20000"/>
              </a:spcBef>
              <a:buFont typeface="Arial"/>
              <a:buChar char="•"/>
              <a:defRPr sz="2800" kern="1200">
                <a:solidFill>
                  <a:schemeClr val="tx1"/>
                </a:solidFill>
                <a:latin typeface="+mn-lt"/>
                <a:ea typeface="+mn-ea"/>
                <a:cs typeface="+mn-cs"/>
              </a:defRPr>
            </a:lvl7pPr>
            <a:lvl8pPr marL="4877067" indent="-325138" algn="l" defTabSz="650276" rtl="0" eaLnBrk="1" latinLnBrk="0" hangingPunct="1">
              <a:spcBef>
                <a:spcPct val="20000"/>
              </a:spcBef>
              <a:buFont typeface="Arial"/>
              <a:buChar char="•"/>
              <a:defRPr sz="2800" kern="1200">
                <a:solidFill>
                  <a:schemeClr val="tx1"/>
                </a:solidFill>
                <a:latin typeface="+mn-lt"/>
                <a:ea typeface="+mn-ea"/>
                <a:cs typeface="+mn-cs"/>
              </a:defRPr>
            </a:lvl8pPr>
            <a:lvl9pPr marL="5527342" indent="-325138" algn="l" defTabSz="650276" rtl="0" eaLnBrk="1" latinLnBrk="0" hangingPunct="1">
              <a:spcBef>
                <a:spcPct val="20000"/>
              </a:spcBef>
              <a:buFont typeface="Arial"/>
              <a:buChar char="•"/>
              <a:defRPr sz="2800" kern="1200">
                <a:solidFill>
                  <a:schemeClr val="tx1"/>
                </a:solidFill>
                <a:latin typeface="+mn-lt"/>
                <a:ea typeface="+mn-ea"/>
                <a:cs typeface="+mn-cs"/>
              </a:defRPr>
            </a:lvl9pPr>
          </a:lstStyle>
          <a:p>
            <a:pPr algn="r"/>
            <a:r>
              <a:rPr lang="nl-NL" b="1" dirty="0">
                <a:solidFill>
                  <a:srgbClr val="A8011B"/>
                </a:solidFill>
              </a:rPr>
              <a:t>Bed-</a:t>
            </a:r>
            <a:r>
              <a:rPr lang="nl-NL" b="1" dirty="0" err="1">
                <a:solidFill>
                  <a:srgbClr val="A8011B"/>
                </a:solidFill>
              </a:rPr>
              <a:t>sharing</a:t>
            </a:r>
            <a:r>
              <a:rPr lang="nl-NL" b="1" dirty="0">
                <a:solidFill>
                  <a:srgbClr val="A8011B"/>
                </a:solidFill>
              </a:rPr>
              <a:t>:</a:t>
            </a:r>
            <a:r>
              <a:rPr lang="nl-NL" dirty="0"/>
              <a:t> </a:t>
            </a:r>
          </a:p>
          <a:p>
            <a:pPr algn="r"/>
            <a:r>
              <a:rPr lang="en-US" dirty="0"/>
              <a:t>Baby </a:t>
            </a:r>
            <a:r>
              <a:rPr lang="en-US" dirty="0" err="1"/>
              <a:t>slaapt</a:t>
            </a:r>
            <a:r>
              <a:rPr lang="en-US" dirty="0"/>
              <a:t> in bed </a:t>
            </a:r>
          </a:p>
          <a:p>
            <a:pPr algn="r"/>
            <a:r>
              <a:rPr lang="en-US" dirty="0"/>
              <a:t>van de </a:t>
            </a:r>
            <a:r>
              <a:rPr lang="en-US" dirty="0" err="1"/>
              <a:t>ouders</a:t>
            </a:r>
            <a:r>
              <a:rPr lang="en-US" dirty="0"/>
              <a:t> </a:t>
            </a:r>
          </a:p>
          <a:p>
            <a:pPr algn="r"/>
            <a:endParaRPr lang="nl-NL" dirty="0"/>
          </a:p>
          <a:p>
            <a:endParaRPr lang="nl-NL" dirty="0"/>
          </a:p>
          <a:p>
            <a:endParaRPr lang="nl-NL" dirty="0"/>
          </a:p>
          <a:p>
            <a:endParaRPr lang="nl-NL" dirty="0"/>
          </a:p>
        </p:txBody>
      </p:sp>
      <p:pic>
        <p:nvPicPr>
          <p:cNvPr id="8" name="Picture 2" descr="Afbeeldingsresultaat voor infant sleeping in own ro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75" y="6467302"/>
            <a:ext cx="5613640" cy="3222973"/>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p:cNvSpPr txBox="1"/>
          <p:nvPr/>
        </p:nvSpPr>
        <p:spPr>
          <a:xfrm>
            <a:off x="10041765" y="2057546"/>
            <a:ext cx="3029179" cy="1815882"/>
          </a:xfrm>
          <a:prstGeom prst="rect">
            <a:avLst/>
          </a:prstGeom>
          <a:noFill/>
        </p:spPr>
        <p:txBody>
          <a:bodyPr wrap="square" rtlCol="0">
            <a:spAutoFit/>
          </a:bodyPr>
          <a:lstStyle/>
          <a:p>
            <a:pPr algn="ctr"/>
            <a:r>
              <a:rPr lang="nl-NL" sz="2800" b="1" dirty="0">
                <a:solidFill>
                  <a:srgbClr val="A8011B"/>
                </a:solidFill>
                <a:latin typeface="+mn-lt"/>
              </a:rPr>
              <a:t>Co-sleeping:</a:t>
            </a:r>
          </a:p>
          <a:p>
            <a:pPr algn="ctr"/>
            <a:r>
              <a:rPr lang="nl-NL" sz="2800" dirty="0">
                <a:latin typeface="+mn-lt"/>
              </a:rPr>
              <a:t>Slapen in de </a:t>
            </a:r>
          </a:p>
          <a:p>
            <a:pPr algn="ctr"/>
            <a:r>
              <a:rPr lang="nl-NL" sz="2800" dirty="0">
                <a:latin typeface="+mn-lt"/>
              </a:rPr>
              <a:t>kamer van de ouders</a:t>
            </a:r>
          </a:p>
        </p:txBody>
      </p:sp>
      <p:sp>
        <p:nvSpPr>
          <p:cNvPr id="11" name="PIJL-RECHTS 10"/>
          <p:cNvSpPr/>
          <p:nvPr/>
        </p:nvSpPr>
        <p:spPr>
          <a:xfrm rot="5400000">
            <a:off x="11124092" y="4107914"/>
            <a:ext cx="864523" cy="382386"/>
          </a:xfrm>
          <a:prstGeom prst="rightArrow">
            <a:avLst/>
          </a:prstGeom>
          <a:solidFill>
            <a:srgbClr val="A801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3" name="PIJL-RECHTS 12"/>
          <p:cNvSpPr/>
          <p:nvPr/>
        </p:nvSpPr>
        <p:spPr>
          <a:xfrm rot="10800000">
            <a:off x="9461051" y="2916654"/>
            <a:ext cx="864523" cy="382386"/>
          </a:xfrm>
          <a:prstGeom prst="rightArrow">
            <a:avLst/>
          </a:prstGeom>
          <a:solidFill>
            <a:srgbClr val="A801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4" name="Tijdelijke aanduiding voor inhoud 2"/>
          <p:cNvSpPr txBox="1">
            <a:spLocks/>
          </p:cNvSpPr>
          <p:nvPr/>
        </p:nvSpPr>
        <p:spPr bwMode="auto">
          <a:xfrm>
            <a:off x="168500" y="5068257"/>
            <a:ext cx="4085448" cy="1957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36000" tIns="36000" rIns="36000" bIns="36000" numCol="1" anchor="t" anchorCtr="0" compatLnSpc="1">
            <a:prstTxWarp prst="textNoShape">
              <a:avLst/>
            </a:prstTxWarp>
            <a:normAutofit/>
          </a:bodyPr>
          <a:lstStyle>
            <a:lvl1pPr marL="0" indent="0" algn="l" defTabSz="649288" rtl="0" eaLnBrk="1" fontAlgn="base" hangingPunct="1">
              <a:spcBef>
                <a:spcPct val="0"/>
              </a:spcBef>
              <a:spcAft>
                <a:spcPct val="0"/>
              </a:spcAft>
              <a:buFontTx/>
              <a:buNone/>
              <a:defRPr sz="2800" kern="1200">
                <a:solidFill>
                  <a:schemeClr val="tx1"/>
                </a:solidFill>
                <a:latin typeface="+mn-lt"/>
                <a:ea typeface="+mn-ea"/>
                <a:cs typeface="+mn-cs"/>
              </a:defRPr>
            </a:lvl1pPr>
            <a:lvl2pPr marL="796500" indent="-342900" algn="l" defTabSz="649288"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257300" indent="-342900" algn="l" defTabSz="649288"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53750" indent="-285750" algn="l" defTabSz="649288"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114550" indent="-285750" algn="l" defTabSz="649288" rtl="0" eaLnBrk="1" fontAlgn="base" hangingPunct="1">
              <a:lnSpc>
                <a:spcPct val="90000"/>
              </a:lnSpc>
              <a:spcBef>
                <a:spcPts val="500"/>
              </a:spcBef>
              <a:spcAft>
                <a:spcPct val="0"/>
              </a:spcAft>
              <a:buFont typeface="Arial" charset="0"/>
              <a:buChar char="•"/>
              <a:defRPr sz="1600" kern="1200">
                <a:solidFill>
                  <a:schemeClr val="tx1"/>
                </a:solidFill>
                <a:latin typeface="+mn-lt"/>
                <a:ea typeface="+mn-ea"/>
                <a:cs typeface="+mn-cs"/>
              </a:defRPr>
            </a:lvl5pPr>
            <a:lvl6pPr marL="3576516" indent="-325138" algn="l" defTabSz="650276" rtl="0" eaLnBrk="1" latinLnBrk="0" hangingPunct="1">
              <a:spcBef>
                <a:spcPct val="20000"/>
              </a:spcBef>
              <a:buFont typeface="Arial"/>
              <a:buChar char="•"/>
              <a:defRPr sz="2800" kern="1200">
                <a:solidFill>
                  <a:schemeClr val="tx1"/>
                </a:solidFill>
                <a:latin typeface="+mn-lt"/>
                <a:ea typeface="+mn-ea"/>
                <a:cs typeface="+mn-cs"/>
              </a:defRPr>
            </a:lvl6pPr>
            <a:lvl7pPr marL="4226791" indent="-325138" algn="l" defTabSz="650276" rtl="0" eaLnBrk="1" latinLnBrk="0" hangingPunct="1">
              <a:spcBef>
                <a:spcPct val="20000"/>
              </a:spcBef>
              <a:buFont typeface="Arial"/>
              <a:buChar char="•"/>
              <a:defRPr sz="2800" kern="1200">
                <a:solidFill>
                  <a:schemeClr val="tx1"/>
                </a:solidFill>
                <a:latin typeface="+mn-lt"/>
                <a:ea typeface="+mn-ea"/>
                <a:cs typeface="+mn-cs"/>
              </a:defRPr>
            </a:lvl7pPr>
            <a:lvl8pPr marL="4877067" indent="-325138" algn="l" defTabSz="650276" rtl="0" eaLnBrk="1" latinLnBrk="0" hangingPunct="1">
              <a:spcBef>
                <a:spcPct val="20000"/>
              </a:spcBef>
              <a:buFont typeface="Arial"/>
              <a:buChar char="•"/>
              <a:defRPr sz="2800" kern="1200">
                <a:solidFill>
                  <a:schemeClr val="tx1"/>
                </a:solidFill>
                <a:latin typeface="+mn-lt"/>
                <a:ea typeface="+mn-ea"/>
                <a:cs typeface="+mn-cs"/>
              </a:defRPr>
            </a:lvl8pPr>
            <a:lvl9pPr marL="5527342" indent="-325138" algn="l" defTabSz="650276" rtl="0" eaLnBrk="1" latinLnBrk="0" hangingPunct="1">
              <a:spcBef>
                <a:spcPct val="20000"/>
              </a:spcBef>
              <a:buFont typeface="Arial"/>
              <a:buChar char="•"/>
              <a:defRPr sz="2800" kern="1200">
                <a:solidFill>
                  <a:schemeClr val="tx1"/>
                </a:solidFill>
                <a:latin typeface="+mn-lt"/>
                <a:ea typeface="+mn-ea"/>
                <a:cs typeface="+mn-cs"/>
              </a:defRPr>
            </a:lvl9pPr>
          </a:lstStyle>
          <a:p>
            <a:r>
              <a:rPr lang="nl-NL" b="1" dirty="0">
                <a:solidFill>
                  <a:srgbClr val="A8011B"/>
                </a:solidFill>
              </a:rPr>
              <a:t>Alleen slapen:</a:t>
            </a:r>
            <a:r>
              <a:rPr lang="nl-NL" dirty="0"/>
              <a:t> </a:t>
            </a:r>
          </a:p>
          <a:p>
            <a:r>
              <a:rPr lang="nl-NL" dirty="0"/>
              <a:t>Baby slaapt niet in de kamer van de ouders</a:t>
            </a:r>
          </a:p>
          <a:p>
            <a:endParaRPr lang="nl-NL" dirty="0"/>
          </a:p>
          <a:p>
            <a:endParaRPr lang="nl-NL" dirty="0"/>
          </a:p>
        </p:txBody>
      </p:sp>
    </p:spTree>
    <p:extLst>
      <p:ext uri="{BB962C8B-B14F-4D97-AF65-F5344CB8AC3E}">
        <p14:creationId xmlns:p14="http://schemas.microsoft.com/office/powerpoint/2010/main" val="1671288650"/>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a:xfrm>
            <a:off x="556590" y="8766312"/>
            <a:ext cx="11767932" cy="92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Rechthoek 8"/>
          <p:cNvSpPr/>
          <p:nvPr/>
        </p:nvSpPr>
        <p:spPr>
          <a:xfrm>
            <a:off x="9277350" y="9084628"/>
            <a:ext cx="3725863" cy="672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lstStyle/>
          <a:p>
            <a:r>
              <a:rPr lang="nl-NL" dirty="0"/>
              <a:t>Speculaties over de gevolgen van room-</a:t>
            </a:r>
            <a:r>
              <a:rPr lang="nl-NL" dirty="0" err="1"/>
              <a:t>sharing</a:t>
            </a:r>
            <a:r>
              <a:rPr lang="nl-NL" dirty="0"/>
              <a:t> voor het kind </a:t>
            </a:r>
            <a:br>
              <a:rPr lang="nl-NL" dirty="0"/>
            </a:br>
            <a:endParaRPr lang="nl-NL" dirty="0"/>
          </a:p>
        </p:txBody>
      </p:sp>
      <p:sp>
        <p:nvSpPr>
          <p:cNvPr id="3" name="Tijdelijke aanduiding voor inhoud 2"/>
          <p:cNvSpPr>
            <a:spLocks noGrp="1"/>
          </p:cNvSpPr>
          <p:nvPr>
            <p:ph idx="1"/>
          </p:nvPr>
        </p:nvSpPr>
        <p:spPr/>
        <p:txBody>
          <a:bodyPr/>
          <a:lstStyle/>
          <a:p>
            <a:endParaRPr lang="nl-NL" dirty="0"/>
          </a:p>
          <a:p>
            <a:r>
              <a:rPr lang="nl-NL" b="1" dirty="0"/>
              <a:t>Perspectief:  room-</a:t>
            </a:r>
            <a:r>
              <a:rPr lang="nl-NL" b="1" dirty="0" err="1"/>
              <a:t>sharing</a:t>
            </a:r>
            <a:r>
              <a:rPr lang="nl-NL" b="1" dirty="0"/>
              <a:t> is gerelateerd aan negatieve uitkomsten</a:t>
            </a:r>
          </a:p>
          <a:p>
            <a:pPr marL="457200" indent="-457200">
              <a:buFontTx/>
              <a:buChar char="-"/>
            </a:pPr>
            <a:r>
              <a:rPr lang="nl-NL" dirty="0">
                <a:sym typeface="Wingdings" panose="05000000000000000000" pitchFamily="2" charset="2"/>
              </a:rPr>
              <a:t>Kinderen worden afhankelijk van hun ouders om te slapen</a:t>
            </a:r>
          </a:p>
          <a:p>
            <a:pPr marL="457200" indent="-457200">
              <a:buFontTx/>
              <a:buChar char="-"/>
            </a:pPr>
            <a:r>
              <a:rPr lang="nl-NL" dirty="0" err="1">
                <a:sym typeface="Wingdings" panose="05000000000000000000" pitchFamily="2" charset="2"/>
              </a:rPr>
              <a:t>Roomsharing</a:t>
            </a:r>
            <a:r>
              <a:rPr lang="nl-NL" dirty="0">
                <a:sym typeface="Wingdings" panose="05000000000000000000" pitchFamily="2" charset="2"/>
              </a:rPr>
              <a:t> zal dus gerelateerd zijn aan latere slaapproblemen</a:t>
            </a:r>
          </a:p>
          <a:p>
            <a:pPr marL="457200" indent="-457200">
              <a:buFontTx/>
              <a:buChar char="-"/>
            </a:pPr>
            <a:r>
              <a:rPr lang="nl-NL" dirty="0">
                <a:sym typeface="Wingdings" panose="05000000000000000000" pitchFamily="2" charset="2"/>
              </a:rPr>
              <a:t>Deze afhankelijkheid werkt door in andere gedragsdomeinen </a:t>
            </a:r>
          </a:p>
          <a:p>
            <a:endParaRPr lang="nl-NL" dirty="0">
              <a:solidFill>
                <a:schemeClr val="bg1">
                  <a:lumMod val="50000"/>
                </a:schemeClr>
              </a:solidFill>
            </a:endParaRPr>
          </a:p>
          <a:p>
            <a:endParaRPr lang="nl-NL" dirty="0"/>
          </a:p>
          <a:p>
            <a:endParaRPr lang="nl-NL" dirty="0"/>
          </a:p>
          <a:p>
            <a:endParaRPr lang="nl-NL" dirty="0"/>
          </a:p>
        </p:txBody>
      </p:sp>
      <p:sp>
        <p:nvSpPr>
          <p:cNvPr id="5" name="Rechthoek 4"/>
          <p:cNvSpPr/>
          <p:nvPr/>
        </p:nvSpPr>
        <p:spPr>
          <a:xfrm>
            <a:off x="1904690" y="9177251"/>
            <a:ext cx="738758" cy="5130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170" name="Picture 2" descr="Afbeeldingsresultaat voor child sleeping proble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45629"/>
            <a:ext cx="13003213" cy="7749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956252"/>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a:xfrm>
            <a:off x="556590" y="8766312"/>
            <a:ext cx="11767932" cy="92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Rechthoek 8"/>
          <p:cNvSpPr/>
          <p:nvPr/>
        </p:nvSpPr>
        <p:spPr>
          <a:xfrm>
            <a:off x="9277350" y="9084628"/>
            <a:ext cx="3725863" cy="672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lstStyle/>
          <a:p>
            <a:r>
              <a:rPr lang="nl-NL" dirty="0"/>
              <a:t>Speculaties over de gevolgen van room-</a:t>
            </a:r>
            <a:r>
              <a:rPr lang="nl-NL" dirty="0" err="1"/>
              <a:t>sharing</a:t>
            </a:r>
            <a:r>
              <a:rPr lang="nl-NL" dirty="0"/>
              <a:t> voor het kind </a:t>
            </a:r>
            <a:br>
              <a:rPr lang="nl-NL" dirty="0"/>
            </a:br>
            <a:endParaRPr lang="nl-NL" dirty="0"/>
          </a:p>
        </p:txBody>
      </p:sp>
      <p:sp>
        <p:nvSpPr>
          <p:cNvPr id="3" name="Tijdelijke aanduiding voor inhoud 2"/>
          <p:cNvSpPr>
            <a:spLocks noGrp="1"/>
          </p:cNvSpPr>
          <p:nvPr>
            <p:ph idx="1"/>
          </p:nvPr>
        </p:nvSpPr>
        <p:spPr/>
        <p:txBody>
          <a:bodyPr/>
          <a:lstStyle/>
          <a:p>
            <a:endParaRPr lang="nl-NL" dirty="0"/>
          </a:p>
          <a:p>
            <a:r>
              <a:rPr lang="nl-NL" b="1" dirty="0">
                <a:solidFill>
                  <a:schemeClr val="bg1">
                    <a:lumMod val="50000"/>
                  </a:schemeClr>
                </a:solidFill>
              </a:rPr>
              <a:t>Perspectief:  room-</a:t>
            </a:r>
            <a:r>
              <a:rPr lang="nl-NL" b="1" dirty="0" err="1">
                <a:solidFill>
                  <a:schemeClr val="bg1">
                    <a:lumMod val="50000"/>
                  </a:schemeClr>
                </a:solidFill>
              </a:rPr>
              <a:t>sharing</a:t>
            </a:r>
            <a:r>
              <a:rPr lang="nl-NL" b="1" dirty="0">
                <a:solidFill>
                  <a:schemeClr val="bg1">
                    <a:lumMod val="50000"/>
                  </a:schemeClr>
                </a:solidFill>
              </a:rPr>
              <a:t> is gerelateerd aan negatieve uitkomsten</a:t>
            </a:r>
          </a:p>
          <a:p>
            <a:pPr marL="457200" indent="-457200">
              <a:buFontTx/>
              <a:buChar char="-"/>
            </a:pPr>
            <a:r>
              <a:rPr lang="nl-NL" dirty="0">
                <a:solidFill>
                  <a:schemeClr val="bg1">
                    <a:lumMod val="50000"/>
                  </a:schemeClr>
                </a:solidFill>
                <a:sym typeface="Wingdings" panose="05000000000000000000" pitchFamily="2" charset="2"/>
              </a:rPr>
              <a:t>Kinderen worden afhankelijk van hun ouders om te slapen</a:t>
            </a:r>
          </a:p>
          <a:p>
            <a:pPr marL="457200" indent="-457200">
              <a:buFontTx/>
              <a:buChar char="-"/>
            </a:pPr>
            <a:r>
              <a:rPr lang="nl-NL" dirty="0" err="1">
                <a:solidFill>
                  <a:schemeClr val="bg1">
                    <a:lumMod val="50000"/>
                  </a:schemeClr>
                </a:solidFill>
                <a:sym typeface="Wingdings" panose="05000000000000000000" pitchFamily="2" charset="2"/>
              </a:rPr>
              <a:t>Roomsharing</a:t>
            </a:r>
            <a:r>
              <a:rPr lang="nl-NL" dirty="0">
                <a:solidFill>
                  <a:schemeClr val="bg1">
                    <a:lumMod val="50000"/>
                  </a:schemeClr>
                </a:solidFill>
                <a:sym typeface="Wingdings" panose="05000000000000000000" pitchFamily="2" charset="2"/>
              </a:rPr>
              <a:t> zal dus gerelateerd zijn aan latere slaapproblemen</a:t>
            </a:r>
          </a:p>
          <a:p>
            <a:pPr marL="457200" indent="-457200">
              <a:buFontTx/>
              <a:buChar char="-"/>
            </a:pPr>
            <a:r>
              <a:rPr lang="nl-NL" dirty="0">
                <a:solidFill>
                  <a:schemeClr val="bg1">
                    <a:lumMod val="50000"/>
                  </a:schemeClr>
                </a:solidFill>
                <a:sym typeface="Wingdings" panose="05000000000000000000" pitchFamily="2" charset="2"/>
              </a:rPr>
              <a:t>Deze afhankelijkheid werkt door in andere gedragsdomeinen </a:t>
            </a:r>
          </a:p>
          <a:p>
            <a:endParaRPr lang="nl-NL" dirty="0">
              <a:solidFill>
                <a:schemeClr val="bg1">
                  <a:lumMod val="50000"/>
                </a:schemeClr>
              </a:solidFill>
            </a:endParaRPr>
          </a:p>
          <a:p>
            <a:r>
              <a:rPr lang="nl-NL" b="1" dirty="0"/>
              <a:t>Perspectief: room-</a:t>
            </a:r>
            <a:r>
              <a:rPr lang="nl-NL" b="1" dirty="0" err="1"/>
              <a:t>sharing</a:t>
            </a:r>
            <a:r>
              <a:rPr lang="nl-NL" b="1" dirty="0"/>
              <a:t> is gerelateerd aan positieve uitkomsten</a:t>
            </a:r>
          </a:p>
          <a:p>
            <a:pPr marL="457200" indent="-457200">
              <a:buFontTx/>
              <a:buChar char="-"/>
            </a:pPr>
            <a:r>
              <a:rPr lang="nl-NL" dirty="0"/>
              <a:t>Room-</a:t>
            </a:r>
            <a:r>
              <a:rPr lang="nl-NL" dirty="0" err="1"/>
              <a:t>sharing</a:t>
            </a:r>
            <a:r>
              <a:rPr lang="nl-NL" dirty="0"/>
              <a:t> bevordert de ontwikkeling</a:t>
            </a:r>
          </a:p>
          <a:p>
            <a:pPr marL="457200" indent="-457200">
              <a:buFontTx/>
              <a:buChar char="-"/>
            </a:pPr>
            <a:r>
              <a:rPr lang="nl-NL" dirty="0"/>
              <a:t>Theoretisch model </a:t>
            </a:r>
          </a:p>
          <a:p>
            <a:endParaRPr lang="nl-NL" dirty="0"/>
          </a:p>
          <a:p>
            <a:endParaRPr lang="nl-NL" dirty="0"/>
          </a:p>
          <a:p>
            <a:endParaRPr lang="nl-NL" dirty="0"/>
          </a:p>
        </p:txBody>
      </p:sp>
      <p:sp>
        <p:nvSpPr>
          <p:cNvPr id="5" name="Rechthoek 4"/>
          <p:cNvSpPr/>
          <p:nvPr/>
        </p:nvSpPr>
        <p:spPr>
          <a:xfrm>
            <a:off x="1904690" y="9177251"/>
            <a:ext cx="738758" cy="5130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2" descr="Afbeeldingsresultaat voor roomsharing"/>
          <p:cNvPicPr>
            <a:picLocks noChangeAspect="1" noChangeArrowheads="1"/>
          </p:cNvPicPr>
          <p:nvPr/>
        </p:nvPicPr>
        <p:blipFill>
          <a:blip r:embed="rId2"/>
          <a:srcRect/>
          <a:stretch>
            <a:fillRect/>
          </a:stretch>
        </p:blipFill>
        <p:spPr bwMode="auto">
          <a:xfrm>
            <a:off x="85375" y="6517515"/>
            <a:ext cx="3291840" cy="2097584"/>
          </a:xfrm>
          <a:prstGeom prst="rect">
            <a:avLst/>
          </a:prstGeom>
          <a:noFill/>
        </p:spPr>
      </p:pic>
      <p:graphicFrame>
        <p:nvGraphicFramePr>
          <p:cNvPr id="8" name="Diagram 7"/>
          <p:cNvGraphicFramePr/>
          <p:nvPr>
            <p:extLst>
              <p:ext uri="{D42A27DB-BD31-4B8C-83A1-F6EECF244321}">
                <p14:modId xmlns:p14="http://schemas.microsoft.com/office/powerpoint/2010/main" val="3847194062"/>
              </p:ext>
            </p:extLst>
          </p:nvPr>
        </p:nvGraphicFramePr>
        <p:xfrm>
          <a:off x="3548663" y="4879666"/>
          <a:ext cx="9454549" cy="5237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6337869"/>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4655" y="180975"/>
            <a:ext cx="11160125" cy="1079500"/>
          </a:xfrm>
        </p:spPr>
        <p:txBody>
          <a:bodyPr/>
          <a:lstStyle/>
          <a:p>
            <a:r>
              <a:rPr lang="nl-NL" sz="3600" dirty="0"/>
              <a:t>Vraag 1: is co-sleeping (room-</a:t>
            </a:r>
            <a:r>
              <a:rPr lang="nl-NL" sz="3600" dirty="0" err="1"/>
              <a:t>sharing</a:t>
            </a:r>
            <a:r>
              <a:rPr lang="nl-NL" sz="3600" dirty="0"/>
              <a:t>) gerelateerd aan stress regulatie? </a:t>
            </a:r>
          </a:p>
        </p:txBody>
      </p:sp>
      <p:sp>
        <p:nvSpPr>
          <p:cNvPr id="5" name="Rechthoek 4"/>
          <p:cNvSpPr/>
          <p:nvPr/>
        </p:nvSpPr>
        <p:spPr>
          <a:xfrm>
            <a:off x="1904690" y="9177251"/>
            <a:ext cx="738758" cy="5130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Content Placeholder 4"/>
          <p:cNvGraphicFramePr>
            <a:graphicFrameLocks/>
          </p:cNvGraphicFramePr>
          <p:nvPr>
            <p:extLst>
              <p:ext uri="{D42A27DB-BD31-4B8C-83A1-F6EECF244321}">
                <p14:modId xmlns:p14="http://schemas.microsoft.com/office/powerpoint/2010/main" val="3518199527"/>
              </p:ext>
            </p:extLst>
          </p:nvPr>
        </p:nvGraphicFramePr>
        <p:xfrm>
          <a:off x="139148" y="1081571"/>
          <a:ext cx="12702209" cy="3169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p:cNvPicPr>
            <a:picLocks noChangeAspect="1" noChangeArrowheads="1"/>
          </p:cNvPicPr>
          <p:nvPr/>
        </p:nvPicPr>
        <p:blipFill>
          <a:blip r:embed="rId8"/>
          <a:srcRect/>
          <a:stretch>
            <a:fillRect/>
          </a:stretch>
        </p:blipFill>
        <p:spPr bwMode="auto">
          <a:xfrm>
            <a:off x="11287341" y="105808"/>
            <a:ext cx="1619849" cy="730799"/>
          </a:xfrm>
          <a:prstGeom prst="rect">
            <a:avLst/>
          </a:prstGeom>
          <a:noFill/>
          <a:ln w="9525">
            <a:noFill/>
            <a:miter lim="800000"/>
            <a:headEnd/>
            <a:tailEnd/>
          </a:ln>
        </p:spPr>
      </p:pic>
      <p:sp>
        <p:nvSpPr>
          <p:cNvPr id="11" name="Rechthoek 10"/>
          <p:cNvSpPr/>
          <p:nvPr/>
        </p:nvSpPr>
        <p:spPr>
          <a:xfrm>
            <a:off x="556590" y="8766312"/>
            <a:ext cx="11767932" cy="92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70785493"/>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4655" y="180975"/>
            <a:ext cx="11160125" cy="1079500"/>
          </a:xfrm>
        </p:spPr>
        <p:txBody>
          <a:bodyPr/>
          <a:lstStyle/>
          <a:p>
            <a:r>
              <a:rPr lang="nl-NL" sz="2800" dirty="0"/>
              <a:t>Vraag 1: is co-sleeping (room-</a:t>
            </a:r>
            <a:r>
              <a:rPr lang="nl-NL" sz="2800" dirty="0" err="1"/>
              <a:t>sharing</a:t>
            </a:r>
            <a:r>
              <a:rPr lang="nl-NL" sz="2800" dirty="0"/>
              <a:t>) gerelateerd aan stress regulatie? </a:t>
            </a:r>
          </a:p>
        </p:txBody>
      </p:sp>
      <p:sp>
        <p:nvSpPr>
          <p:cNvPr id="5" name="Rechthoek 4"/>
          <p:cNvSpPr/>
          <p:nvPr/>
        </p:nvSpPr>
        <p:spPr>
          <a:xfrm>
            <a:off x="1904690" y="9177251"/>
            <a:ext cx="738758" cy="5130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Content Placeholder 4"/>
          <p:cNvGraphicFramePr>
            <a:graphicFrameLocks/>
          </p:cNvGraphicFramePr>
          <p:nvPr>
            <p:extLst>
              <p:ext uri="{D42A27DB-BD31-4B8C-83A1-F6EECF244321}">
                <p14:modId xmlns:p14="http://schemas.microsoft.com/office/powerpoint/2010/main" val="3326765767"/>
              </p:ext>
            </p:extLst>
          </p:nvPr>
        </p:nvGraphicFramePr>
        <p:xfrm>
          <a:off x="139148" y="1081571"/>
          <a:ext cx="12702209" cy="3169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p:cNvPicPr>
            <a:picLocks noChangeAspect="1" noChangeArrowheads="1"/>
          </p:cNvPicPr>
          <p:nvPr/>
        </p:nvPicPr>
        <p:blipFill>
          <a:blip r:embed="rId8"/>
          <a:srcRect/>
          <a:stretch>
            <a:fillRect/>
          </a:stretch>
        </p:blipFill>
        <p:spPr bwMode="auto">
          <a:xfrm>
            <a:off x="11287341" y="105808"/>
            <a:ext cx="1619849" cy="730799"/>
          </a:xfrm>
          <a:prstGeom prst="rect">
            <a:avLst/>
          </a:prstGeom>
          <a:noFill/>
          <a:ln w="9525">
            <a:noFill/>
            <a:miter lim="800000"/>
            <a:headEnd/>
            <a:tailEnd/>
          </a:ln>
        </p:spPr>
      </p:pic>
      <p:pic>
        <p:nvPicPr>
          <p:cNvPr id="6" name="Picture 6"/>
          <p:cNvPicPr>
            <a:picLocks noChangeAspect="1" noChangeArrowheads="1"/>
          </p:cNvPicPr>
          <p:nvPr/>
        </p:nvPicPr>
        <p:blipFill>
          <a:blip r:embed="rId9"/>
          <a:srcRect/>
          <a:stretch>
            <a:fillRect/>
          </a:stretch>
        </p:blipFill>
        <p:spPr bwMode="auto">
          <a:xfrm>
            <a:off x="1720655" y="5727959"/>
            <a:ext cx="10180982" cy="2593231"/>
          </a:xfrm>
          <a:prstGeom prst="rect">
            <a:avLst/>
          </a:prstGeom>
          <a:noFill/>
          <a:ln w="19050">
            <a:solidFill>
              <a:schemeClr val="bg1"/>
            </a:solidFill>
            <a:miter lim="800000"/>
            <a:headEnd/>
            <a:tailEnd/>
          </a:ln>
        </p:spPr>
      </p:pic>
      <p:sp>
        <p:nvSpPr>
          <p:cNvPr id="7" name="Linkeraccolade 6"/>
          <p:cNvSpPr/>
          <p:nvPr/>
        </p:nvSpPr>
        <p:spPr>
          <a:xfrm rot="16200000">
            <a:off x="2809121" y="2716833"/>
            <a:ext cx="1143000" cy="2252857"/>
          </a:xfrm>
          <a:prstGeom prst="leftBrace">
            <a:avLst/>
          </a:prstGeom>
          <a:ln w="63500">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8" name="Titel 1"/>
          <p:cNvSpPr txBox="1">
            <a:spLocks/>
          </p:cNvSpPr>
          <p:nvPr/>
        </p:nvSpPr>
        <p:spPr bwMode="auto">
          <a:xfrm>
            <a:off x="2010339" y="4642471"/>
            <a:ext cx="11047652" cy="666694"/>
          </a:xfrm>
          <a:prstGeom prst="rect">
            <a:avLst/>
          </a:prstGeom>
          <a:noFill/>
          <a:ln w="12700">
            <a:noFill/>
            <a:miter lim="800000"/>
            <a:headEnd/>
            <a:tailEnd/>
          </a:ln>
        </p:spPr>
        <p:txBody>
          <a:bodyPr lIns="50800" tIns="50800" rIns="50800" bIns="50800"/>
          <a:lstStyle/>
          <a:p>
            <a:pPr eaLnBrk="0" hangingPunct="0">
              <a:defRPr/>
            </a:pPr>
            <a:r>
              <a:rPr lang="nl-NL" sz="3000" b="1" kern="0" dirty="0">
                <a:latin typeface="Arial" pitchFamily="34" charset="0"/>
                <a:ea typeface="MS PGothic" pitchFamily="34" charset="-128"/>
                <a:cs typeface="Arial" pitchFamily="34" charset="0"/>
                <a:sym typeface="Kievit-Book"/>
              </a:rPr>
              <a:t>Slaap dagboek</a:t>
            </a:r>
          </a:p>
        </p:txBody>
      </p:sp>
      <p:sp>
        <p:nvSpPr>
          <p:cNvPr id="11" name="Rechthoek 10"/>
          <p:cNvSpPr/>
          <p:nvPr/>
        </p:nvSpPr>
        <p:spPr>
          <a:xfrm>
            <a:off x="556590" y="8766312"/>
            <a:ext cx="11767932" cy="92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07464558"/>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4655" y="180975"/>
            <a:ext cx="11160125" cy="1079500"/>
          </a:xfrm>
        </p:spPr>
        <p:txBody>
          <a:bodyPr/>
          <a:lstStyle/>
          <a:p>
            <a:r>
              <a:rPr lang="nl-NL" sz="2800" dirty="0"/>
              <a:t>Vraag 1: is co-sleeping (room-</a:t>
            </a:r>
            <a:r>
              <a:rPr lang="nl-NL" sz="2800" dirty="0" err="1"/>
              <a:t>sharing</a:t>
            </a:r>
            <a:r>
              <a:rPr lang="nl-NL" sz="2800" dirty="0"/>
              <a:t>) gerelateerd aan stress regulatie? </a:t>
            </a:r>
          </a:p>
        </p:txBody>
      </p:sp>
      <p:sp>
        <p:nvSpPr>
          <p:cNvPr id="5" name="Rechthoek 4"/>
          <p:cNvSpPr/>
          <p:nvPr/>
        </p:nvSpPr>
        <p:spPr>
          <a:xfrm>
            <a:off x="1904690" y="9177251"/>
            <a:ext cx="738758" cy="5130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Content Placeholder 4"/>
          <p:cNvGraphicFramePr>
            <a:graphicFrameLocks/>
          </p:cNvGraphicFramePr>
          <p:nvPr>
            <p:extLst>
              <p:ext uri="{D42A27DB-BD31-4B8C-83A1-F6EECF244321}">
                <p14:modId xmlns:p14="http://schemas.microsoft.com/office/powerpoint/2010/main" val="3105394573"/>
              </p:ext>
            </p:extLst>
          </p:nvPr>
        </p:nvGraphicFramePr>
        <p:xfrm>
          <a:off x="139148" y="1081571"/>
          <a:ext cx="12702209" cy="3169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p:cNvPicPr>
            <a:picLocks noChangeAspect="1" noChangeArrowheads="1"/>
          </p:cNvPicPr>
          <p:nvPr/>
        </p:nvPicPr>
        <p:blipFill>
          <a:blip r:embed="rId8"/>
          <a:srcRect/>
          <a:stretch>
            <a:fillRect/>
          </a:stretch>
        </p:blipFill>
        <p:spPr bwMode="auto">
          <a:xfrm>
            <a:off x="11287341" y="105808"/>
            <a:ext cx="1619849" cy="730799"/>
          </a:xfrm>
          <a:prstGeom prst="rect">
            <a:avLst/>
          </a:prstGeom>
          <a:noFill/>
          <a:ln w="9525">
            <a:noFill/>
            <a:miter lim="800000"/>
            <a:headEnd/>
            <a:tailEnd/>
          </a:ln>
        </p:spPr>
      </p:pic>
      <p:sp>
        <p:nvSpPr>
          <p:cNvPr id="11" name="Rechthoek 10"/>
          <p:cNvSpPr/>
          <p:nvPr/>
        </p:nvSpPr>
        <p:spPr>
          <a:xfrm>
            <a:off x="556590" y="8766312"/>
            <a:ext cx="11767932" cy="92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7" name="Groep 6"/>
          <p:cNvGrpSpPr/>
          <p:nvPr/>
        </p:nvGrpSpPr>
        <p:grpSpPr>
          <a:xfrm>
            <a:off x="741363" y="4902200"/>
            <a:ext cx="11233150" cy="2782888"/>
            <a:chOff x="741363" y="4902200"/>
            <a:chExt cx="11233150" cy="2782888"/>
          </a:xfrm>
        </p:grpSpPr>
        <p:pic>
          <p:nvPicPr>
            <p:cNvPr id="8" name="Picture 2" descr="http://www.kattenspul.nl/archief/wendel%20badje3.jpg"/>
            <p:cNvPicPr>
              <a:picLocks noChangeAspect="1" noChangeArrowheads="1"/>
            </p:cNvPicPr>
            <p:nvPr/>
          </p:nvPicPr>
          <p:blipFill>
            <a:blip r:embed="rId9">
              <a:lum bright="4000"/>
              <a:extLst>
                <a:ext uri="{28A0092B-C50C-407E-A947-70E740481C1C}">
                  <a14:useLocalDpi xmlns:a14="http://schemas.microsoft.com/office/drawing/2010/main" val="0"/>
                </a:ext>
              </a:extLst>
            </a:blip>
            <a:srcRect/>
            <a:stretch>
              <a:fillRect/>
            </a:stretch>
          </p:blipFill>
          <p:spPr bwMode="auto">
            <a:xfrm>
              <a:off x="741363" y="5021263"/>
              <a:ext cx="1724025" cy="2300287"/>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2" descr="vaccination infan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14613" y="5021263"/>
              <a:ext cx="1714500" cy="228600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89513" y="5005388"/>
              <a:ext cx="1725612" cy="2319337"/>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4" name="Tekstvak 25"/>
            <p:cNvSpPr txBox="1">
              <a:spLocks noChangeArrowheads="1"/>
            </p:cNvSpPr>
            <p:nvPr/>
          </p:nvSpPr>
          <p:spPr bwMode="auto">
            <a:xfrm>
              <a:off x="957263" y="7324725"/>
              <a:ext cx="12239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FFFFFF"/>
                  </a:solidFill>
                  <a:latin typeface="American Typewriter"/>
                  <a:ea typeface="ヒラギノ明朝 ProN W3"/>
                  <a:cs typeface="ヒラギノ明朝 ProN W3"/>
                  <a:sym typeface="American Typewriter"/>
                </a:defRPr>
              </a:lvl1pPr>
              <a:lvl2pPr marL="742950" indent="-285750" eaLnBrk="0" hangingPunct="0">
                <a:defRPr sz="4000">
                  <a:solidFill>
                    <a:srgbClr val="FFFFFF"/>
                  </a:solidFill>
                  <a:latin typeface="American Typewriter"/>
                  <a:ea typeface="ヒラギノ明朝 ProN W3"/>
                  <a:cs typeface="ヒラギノ明朝 ProN W3"/>
                  <a:sym typeface="American Typewriter"/>
                </a:defRPr>
              </a:lvl2pPr>
              <a:lvl3pPr marL="1143000" indent="-228600" eaLnBrk="0" hangingPunct="0">
                <a:defRPr sz="4000">
                  <a:solidFill>
                    <a:srgbClr val="FFFFFF"/>
                  </a:solidFill>
                  <a:latin typeface="American Typewriter"/>
                  <a:ea typeface="ヒラギノ明朝 ProN W3"/>
                  <a:cs typeface="ヒラギノ明朝 ProN W3"/>
                  <a:sym typeface="American Typewriter"/>
                </a:defRPr>
              </a:lvl3pPr>
              <a:lvl4pPr marL="1600200" indent="-228600" eaLnBrk="0" hangingPunct="0">
                <a:defRPr sz="4000">
                  <a:solidFill>
                    <a:srgbClr val="FFFFFF"/>
                  </a:solidFill>
                  <a:latin typeface="American Typewriter"/>
                  <a:ea typeface="ヒラギノ明朝 ProN W3"/>
                  <a:cs typeface="ヒラギノ明朝 ProN W3"/>
                  <a:sym typeface="American Typewriter"/>
                </a:defRPr>
              </a:lvl4pPr>
              <a:lvl5pPr marL="2057400" indent="-228600" eaLnBrk="0" hangingPunct="0">
                <a:defRPr sz="4000">
                  <a:solidFill>
                    <a:srgbClr val="FFFFFF"/>
                  </a:solidFill>
                  <a:latin typeface="American Typewriter"/>
                  <a:ea typeface="ヒラギノ明朝 ProN W3"/>
                  <a:cs typeface="ヒラギノ明朝 ProN W3"/>
                  <a:sym typeface="American Typewriter"/>
                </a:defRPr>
              </a:lvl5pPr>
              <a:lvl6pPr marL="25146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6pPr>
              <a:lvl7pPr marL="29718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7pPr>
              <a:lvl8pPr marL="34290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8pPr>
              <a:lvl9pPr marL="38862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9pPr>
            </a:lstStyle>
            <a:p>
              <a:pPr algn="ctr" eaLnBrk="1" hangingPunct="1"/>
              <a:r>
                <a:rPr lang="nl-NL" altLang="nl-NL" sz="1600">
                  <a:solidFill>
                    <a:schemeClr val="bg1"/>
                  </a:solidFill>
                </a:rPr>
                <a:t>5 weken</a:t>
              </a:r>
            </a:p>
          </p:txBody>
        </p:sp>
        <p:sp>
          <p:nvSpPr>
            <p:cNvPr id="15" name="Tekstvak 26"/>
            <p:cNvSpPr txBox="1">
              <a:spLocks noChangeArrowheads="1"/>
            </p:cNvSpPr>
            <p:nvPr/>
          </p:nvSpPr>
          <p:spPr bwMode="auto">
            <a:xfrm>
              <a:off x="2830513" y="7346950"/>
              <a:ext cx="12239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FFFFFF"/>
                  </a:solidFill>
                  <a:latin typeface="American Typewriter"/>
                  <a:ea typeface="ヒラギノ明朝 ProN W3"/>
                  <a:cs typeface="ヒラギノ明朝 ProN W3"/>
                  <a:sym typeface="American Typewriter"/>
                </a:defRPr>
              </a:lvl1pPr>
              <a:lvl2pPr marL="742950" indent="-285750" eaLnBrk="0" hangingPunct="0">
                <a:defRPr sz="4000">
                  <a:solidFill>
                    <a:srgbClr val="FFFFFF"/>
                  </a:solidFill>
                  <a:latin typeface="American Typewriter"/>
                  <a:ea typeface="ヒラギノ明朝 ProN W3"/>
                  <a:cs typeface="ヒラギノ明朝 ProN W3"/>
                  <a:sym typeface="American Typewriter"/>
                </a:defRPr>
              </a:lvl2pPr>
              <a:lvl3pPr marL="1143000" indent="-228600" eaLnBrk="0" hangingPunct="0">
                <a:defRPr sz="4000">
                  <a:solidFill>
                    <a:srgbClr val="FFFFFF"/>
                  </a:solidFill>
                  <a:latin typeface="American Typewriter"/>
                  <a:ea typeface="ヒラギノ明朝 ProN W3"/>
                  <a:cs typeface="ヒラギノ明朝 ProN W3"/>
                  <a:sym typeface="American Typewriter"/>
                </a:defRPr>
              </a:lvl3pPr>
              <a:lvl4pPr marL="1600200" indent="-228600" eaLnBrk="0" hangingPunct="0">
                <a:defRPr sz="4000">
                  <a:solidFill>
                    <a:srgbClr val="FFFFFF"/>
                  </a:solidFill>
                  <a:latin typeface="American Typewriter"/>
                  <a:ea typeface="ヒラギノ明朝 ProN W3"/>
                  <a:cs typeface="ヒラギノ明朝 ProN W3"/>
                  <a:sym typeface="American Typewriter"/>
                </a:defRPr>
              </a:lvl4pPr>
              <a:lvl5pPr marL="2057400" indent="-228600" eaLnBrk="0" hangingPunct="0">
                <a:defRPr sz="4000">
                  <a:solidFill>
                    <a:srgbClr val="FFFFFF"/>
                  </a:solidFill>
                  <a:latin typeface="American Typewriter"/>
                  <a:ea typeface="ヒラギノ明朝 ProN W3"/>
                  <a:cs typeface="ヒラギノ明朝 ProN W3"/>
                  <a:sym typeface="American Typewriter"/>
                </a:defRPr>
              </a:lvl5pPr>
              <a:lvl6pPr marL="25146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6pPr>
              <a:lvl7pPr marL="29718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7pPr>
              <a:lvl8pPr marL="34290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8pPr>
              <a:lvl9pPr marL="38862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9pPr>
            </a:lstStyle>
            <a:p>
              <a:pPr algn="ctr" eaLnBrk="1" hangingPunct="1"/>
              <a:r>
                <a:rPr lang="nl-NL" altLang="nl-NL" sz="1600">
                  <a:solidFill>
                    <a:schemeClr val="bg1"/>
                  </a:solidFill>
                </a:rPr>
                <a:t>2 maanden</a:t>
              </a:r>
            </a:p>
          </p:txBody>
        </p:sp>
        <p:sp>
          <p:nvSpPr>
            <p:cNvPr id="16" name="Tekstvak 27"/>
            <p:cNvSpPr txBox="1">
              <a:spLocks noChangeArrowheads="1"/>
            </p:cNvSpPr>
            <p:nvPr/>
          </p:nvSpPr>
          <p:spPr bwMode="auto">
            <a:xfrm>
              <a:off x="5278438" y="7346950"/>
              <a:ext cx="12239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FFFFFF"/>
                  </a:solidFill>
                  <a:latin typeface="American Typewriter"/>
                  <a:ea typeface="ヒラギノ明朝 ProN W3"/>
                  <a:cs typeface="ヒラギノ明朝 ProN W3"/>
                  <a:sym typeface="American Typewriter"/>
                </a:defRPr>
              </a:lvl1pPr>
              <a:lvl2pPr marL="742950" indent="-285750" eaLnBrk="0" hangingPunct="0">
                <a:defRPr sz="4000">
                  <a:solidFill>
                    <a:srgbClr val="FFFFFF"/>
                  </a:solidFill>
                  <a:latin typeface="American Typewriter"/>
                  <a:ea typeface="ヒラギノ明朝 ProN W3"/>
                  <a:cs typeface="ヒラギノ明朝 ProN W3"/>
                  <a:sym typeface="American Typewriter"/>
                </a:defRPr>
              </a:lvl2pPr>
              <a:lvl3pPr marL="1143000" indent="-228600" eaLnBrk="0" hangingPunct="0">
                <a:defRPr sz="4000">
                  <a:solidFill>
                    <a:srgbClr val="FFFFFF"/>
                  </a:solidFill>
                  <a:latin typeface="American Typewriter"/>
                  <a:ea typeface="ヒラギノ明朝 ProN W3"/>
                  <a:cs typeface="ヒラギノ明朝 ProN W3"/>
                  <a:sym typeface="American Typewriter"/>
                </a:defRPr>
              </a:lvl3pPr>
              <a:lvl4pPr marL="1600200" indent="-228600" eaLnBrk="0" hangingPunct="0">
                <a:defRPr sz="4000">
                  <a:solidFill>
                    <a:srgbClr val="FFFFFF"/>
                  </a:solidFill>
                  <a:latin typeface="American Typewriter"/>
                  <a:ea typeface="ヒラギノ明朝 ProN W3"/>
                  <a:cs typeface="ヒラギノ明朝 ProN W3"/>
                  <a:sym typeface="American Typewriter"/>
                </a:defRPr>
              </a:lvl4pPr>
              <a:lvl5pPr marL="2057400" indent="-228600" eaLnBrk="0" hangingPunct="0">
                <a:defRPr sz="4000">
                  <a:solidFill>
                    <a:srgbClr val="FFFFFF"/>
                  </a:solidFill>
                  <a:latin typeface="American Typewriter"/>
                  <a:ea typeface="ヒラギノ明朝 ProN W3"/>
                  <a:cs typeface="ヒラギノ明朝 ProN W3"/>
                  <a:sym typeface="American Typewriter"/>
                </a:defRPr>
              </a:lvl5pPr>
              <a:lvl6pPr marL="25146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6pPr>
              <a:lvl7pPr marL="29718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7pPr>
              <a:lvl8pPr marL="34290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8pPr>
              <a:lvl9pPr marL="38862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9pPr>
            </a:lstStyle>
            <a:p>
              <a:pPr algn="ctr" eaLnBrk="1" hangingPunct="1"/>
              <a:r>
                <a:rPr lang="nl-NL" altLang="nl-NL" sz="1600">
                  <a:solidFill>
                    <a:schemeClr val="bg1"/>
                  </a:solidFill>
                </a:rPr>
                <a:t>1 jaar</a:t>
              </a:r>
            </a:p>
          </p:txBody>
        </p:sp>
        <p:cxnSp>
          <p:nvCxnSpPr>
            <p:cNvPr id="17" name="Rechte verbindingslijn met pijl 29"/>
            <p:cNvCxnSpPr>
              <a:cxnSpLocks noChangeShapeType="1"/>
            </p:cNvCxnSpPr>
            <p:nvPr/>
          </p:nvCxnSpPr>
          <p:spPr bwMode="auto">
            <a:xfrm>
              <a:off x="6718300" y="5453063"/>
              <a:ext cx="2160588" cy="0"/>
            </a:xfrm>
            <a:prstGeom prst="straightConnector1">
              <a:avLst/>
            </a:prstGeom>
            <a:noFill/>
            <a:ln w="63500" algn="ctr">
              <a:solidFill>
                <a:schemeClr val="accent2"/>
              </a:solidFill>
              <a:round/>
              <a:headEnd/>
              <a:tailEnd type="arrow" w="med" len="med"/>
            </a:ln>
            <a:extLst>
              <a:ext uri="{909E8E84-426E-40DD-AFC4-6F175D3DCCD1}">
                <a14:hiddenFill xmlns:a14="http://schemas.microsoft.com/office/drawing/2010/main">
                  <a:noFill/>
                </a14:hiddenFill>
              </a:ext>
            </a:extLst>
          </p:spPr>
        </p:cxnSp>
        <p:sp>
          <p:nvSpPr>
            <p:cNvPr id="18" name="Titel 1"/>
            <p:cNvSpPr txBox="1">
              <a:spLocks/>
            </p:cNvSpPr>
            <p:nvPr/>
          </p:nvSpPr>
          <p:spPr bwMode="auto">
            <a:xfrm>
              <a:off x="8878888" y="4902200"/>
              <a:ext cx="3095625" cy="1054100"/>
            </a:xfrm>
            <a:prstGeom prst="rect">
              <a:avLst/>
            </a:prstGeom>
            <a:noFill/>
            <a:ln w="12700">
              <a:noFill/>
              <a:miter lim="800000"/>
              <a:headEnd/>
              <a:tailEnd/>
            </a:ln>
          </p:spPr>
          <p:txBody>
            <a:bodyPr lIns="50800" tIns="50800" rIns="50800" bIns="50800"/>
            <a:lstStyle/>
            <a:p>
              <a:pPr algn="ctr" eaLnBrk="0" hangingPunct="0">
                <a:defRPr/>
              </a:pPr>
              <a:r>
                <a:rPr lang="nl-NL" sz="3000" b="1" kern="0" dirty="0">
                  <a:solidFill>
                    <a:srgbClr val="BE311A"/>
                  </a:solidFill>
                  <a:latin typeface="Arial" pitchFamily="34" charset="0"/>
                  <a:ea typeface="MS PGothic" pitchFamily="34" charset="-128"/>
                  <a:cs typeface="Arial" pitchFamily="34" charset="0"/>
                  <a:sym typeface="Kievit-Book"/>
                </a:rPr>
                <a:t>Stresshormoon </a:t>
              </a:r>
            </a:p>
            <a:p>
              <a:pPr algn="ctr" eaLnBrk="0" hangingPunct="0">
                <a:defRPr/>
              </a:pPr>
              <a:r>
                <a:rPr lang="nl-NL" sz="3000" b="1" kern="0" dirty="0">
                  <a:solidFill>
                    <a:srgbClr val="BE311A"/>
                  </a:solidFill>
                  <a:latin typeface="Arial" pitchFamily="34" charset="0"/>
                  <a:ea typeface="MS PGothic" pitchFamily="34" charset="-128"/>
                  <a:cs typeface="Arial" pitchFamily="34" charset="0"/>
                  <a:sym typeface="Kievit-Book"/>
                </a:rPr>
                <a:t>cortisol</a:t>
              </a:r>
            </a:p>
          </p:txBody>
        </p:sp>
      </p:grpSp>
      <p:cxnSp>
        <p:nvCxnSpPr>
          <p:cNvPr id="19" name="Rechte verbindingslijn met pijl 29"/>
          <p:cNvCxnSpPr>
            <a:cxnSpLocks noChangeShapeType="1"/>
            <a:endCxn id="8" idx="0"/>
          </p:cNvCxnSpPr>
          <p:nvPr/>
        </p:nvCxnSpPr>
        <p:spPr bwMode="auto">
          <a:xfrm flipH="1">
            <a:off x="1603376" y="3192568"/>
            <a:ext cx="1011237" cy="1828695"/>
          </a:xfrm>
          <a:prstGeom prst="straightConnector1">
            <a:avLst/>
          </a:prstGeom>
          <a:noFill/>
          <a:ln w="63500" algn="ctr">
            <a:solidFill>
              <a:schemeClr val="accent2"/>
            </a:solidFill>
            <a:round/>
            <a:headEnd/>
            <a:tailEnd type="arrow" w="med" len="med"/>
          </a:ln>
          <a:extLst>
            <a:ext uri="{909E8E84-426E-40DD-AFC4-6F175D3DCCD1}">
              <a14:hiddenFill xmlns:a14="http://schemas.microsoft.com/office/drawing/2010/main">
                <a:noFill/>
              </a14:hiddenFill>
            </a:ext>
          </a:extLst>
        </p:spPr>
      </p:cxnSp>
      <p:cxnSp>
        <p:nvCxnSpPr>
          <p:cNvPr id="20" name="Rechte verbindingslijn met pijl 29"/>
          <p:cNvCxnSpPr>
            <a:cxnSpLocks noChangeShapeType="1"/>
            <a:endCxn id="12" idx="0"/>
          </p:cNvCxnSpPr>
          <p:nvPr/>
        </p:nvCxnSpPr>
        <p:spPr bwMode="auto">
          <a:xfrm>
            <a:off x="2766875" y="3192568"/>
            <a:ext cx="704988" cy="1828695"/>
          </a:xfrm>
          <a:prstGeom prst="straightConnector1">
            <a:avLst/>
          </a:prstGeom>
          <a:noFill/>
          <a:ln w="63500" algn="ctr">
            <a:solidFill>
              <a:schemeClr val="accent2"/>
            </a:solidFill>
            <a:round/>
            <a:headEnd/>
            <a:tailEnd type="arrow" w="med" len="med"/>
          </a:ln>
          <a:extLst>
            <a:ext uri="{909E8E84-426E-40DD-AFC4-6F175D3DCCD1}">
              <a14:hiddenFill xmlns:a14="http://schemas.microsoft.com/office/drawing/2010/main">
                <a:noFill/>
              </a14:hiddenFill>
            </a:ext>
          </a:extLst>
        </p:spPr>
      </p:cxnSp>
      <p:cxnSp>
        <p:nvCxnSpPr>
          <p:cNvPr id="21" name="Rechte verbindingslijn met pijl 29"/>
          <p:cNvCxnSpPr>
            <a:cxnSpLocks noChangeShapeType="1"/>
            <a:endCxn id="13" idx="0"/>
          </p:cNvCxnSpPr>
          <p:nvPr/>
        </p:nvCxnSpPr>
        <p:spPr bwMode="auto">
          <a:xfrm>
            <a:off x="4989513" y="3192567"/>
            <a:ext cx="862806" cy="1812821"/>
          </a:xfrm>
          <a:prstGeom prst="straightConnector1">
            <a:avLst/>
          </a:prstGeom>
          <a:noFill/>
          <a:ln w="63500" algn="ctr">
            <a:solidFill>
              <a:schemeClr val="accent2"/>
            </a:solidFill>
            <a:round/>
            <a:headEnd/>
            <a:tailEnd type="arrow" w="med" len="med"/>
          </a:ln>
          <a:extLst>
            <a:ext uri="{909E8E84-426E-40DD-AFC4-6F175D3DCCD1}">
              <a14:hiddenFill xmlns:a14="http://schemas.microsoft.com/office/drawing/2010/main">
                <a:noFill/>
              </a14:hiddenFill>
            </a:ext>
          </a:extLst>
        </p:spPr>
      </p:cxnSp>
      <p:pic>
        <p:nvPicPr>
          <p:cNvPr id="23"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78888" y="5905500"/>
            <a:ext cx="3556000" cy="315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9271897"/>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7537785" y="2655516"/>
            <a:ext cx="1759620" cy="2326073"/>
          </a:xfrm>
          <a:prstGeom prst="rect">
            <a:avLst/>
          </a:prstGeom>
          <a:noFill/>
          <a:ln w="9525">
            <a:noFill/>
            <a:miter lim="800000"/>
            <a:headEnd/>
            <a:tailEnd/>
          </a:ln>
        </p:spPr>
      </p:pic>
      <p:grpSp>
        <p:nvGrpSpPr>
          <p:cNvPr id="2" name="Group 27"/>
          <p:cNvGrpSpPr/>
          <p:nvPr/>
        </p:nvGrpSpPr>
        <p:grpSpPr>
          <a:xfrm>
            <a:off x="406308" y="1225857"/>
            <a:ext cx="12357192" cy="7114365"/>
            <a:chOff x="285720" y="1643050"/>
            <a:chExt cx="8462744" cy="5000660"/>
          </a:xfrm>
        </p:grpSpPr>
        <p:pic>
          <p:nvPicPr>
            <p:cNvPr id="26" name="Picture 4" descr="http://4.bp.blogspot.com/_E7Y1FZsMkiw/RXVqpTLbxfI/AAAAAAAAAB0/Kze2b05QbBg/s400/SKE2.jpg"/>
            <p:cNvPicPr>
              <a:picLocks noChangeAspect="1" noChangeArrowheads="1"/>
            </p:cNvPicPr>
            <p:nvPr/>
          </p:nvPicPr>
          <p:blipFill>
            <a:blip r:embed="rId3" cstate="print"/>
            <a:srcRect/>
            <a:stretch>
              <a:fillRect/>
            </a:stretch>
          </p:blipFill>
          <p:spPr bwMode="auto">
            <a:xfrm>
              <a:off x="6444208" y="2852936"/>
              <a:ext cx="2232248" cy="2243465"/>
            </a:xfrm>
            <a:prstGeom prst="rect">
              <a:avLst/>
            </a:prstGeom>
            <a:noFill/>
          </p:spPr>
        </p:pic>
        <p:pic>
          <p:nvPicPr>
            <p:cNvPr id="21" name="Picture 14"/>
            <p:cNvPicPr>
              <a:picLocks noChangeAspect="1" noChangeArrowheads="1"/>
            </p:cNvPicPr>
            <p:nvPr/>
          </p:nvPicPr>
          <p:blipFill>
            <a:blip r:embed="rId4" cstate="print"/>
            <a:srcRect/>
            <a:stretch>
              <a:fillRect/>
            </a:stretch>
          </p:blipFill>
          <p:spPr bwMode="auto">
            <a:xfrm>
              <a:off x="2213437" y="3212976"/>
              <a:ext cx="1715622" cy="1583036"/>
            </a:xfrm>
            <a:prstGeom prst="rect">
              <a:avLst/>
            </a:prstGeom>
            <a:noFill/>
            <a:ln w="9525">
              <a:noFill/>
              <a:miter lim="800000"/>
              <a:headEnd/>
              <a:tailEnd/>
            </a:ln>
          </p:spPr>
        </p:pic>
        <p:pic>
          <p:nvPicPr>
            <p:cNvPr id="4098" name="Picture 2"/>
            <p:cNvPicPr>
              <a:picLocks noChangeAspect="1" noChangeArrowheads="1"/>
            </p:cNvPicPr>
            <p:nvPr/>
          </p:nvPicPr>
          <p:blipFill>
            <a:blip r:embed="rId5" cstate="print">
              <a:lum bright="70000" contrast="-70000"/>
            </a:blip>
            <a:srcRect/>
            <a:stretch>
              <a:fillRect/>
            </a:stretch>
          </p:blipFill>
          <p:spPr bwMode="auto">
            <a:xfrm>
              <a:off x="285720" y="3098591"/>
              <a:ext cx="2012461" cy="2143140"/>
            </a:xfrm>
            <a:prstGeom prst="rect">
              <a:avLst/>
            </a:prstGeom>
            <a:noFill/>
            <a:ln w="9525">
              <a:noFill/>
              <a:miter lim="800000"/>
              <a:headEnd/>
              <a:tailEnd/>
            </a:ln>
            <a:effectLst/>
          </p:spPr>
        </p:pic>
        <p:grpSp>
          <p:nvGrpSpPr>
            <p:cNvPr id="3" name="Groep 19"/>
            <p:cNvGrpSpPr/>
            <p:nvPr/>
          </p:nvGrpSpPr>
          <p:grpSpPr>
            <a:xfrm>
              <a:off x="357158" y="2643182"/>
              <a:ext cx="3710786" cy="2928959"/>
              <a:chOff x="500034" y="2368817"/>
              <a:chExt cx="3000396" cy="1952639"/>
            </a:xfrm>
          </p:grpSpPr>
          <p:sp>
            <p:nvSpPr>
              <p:cNvPr id="6" name="Tekstvak 5"/>
              <p:cNvSpPr txBox="1"/>
              <p:nvPr/>
            </p:nvSpPr>
            <p:spPr>
              <a:xfrm>
                <a:off x="857224" y="2851848"/>
                <a:ext cx="2286016" cy="374980"/>
              </a:xfrm>
              <a:prstGeom prst="rect">
                <a:avLst/>
              </a:prstGeom>
              <a:noFill/>
            </p:spPr>
            <p:txBody>
              <a:bodyPr wrap="square" rtlCol="0">
                <a:spAutoFit/>
              </a:bodyPr>
              <a:lstStyle/>
              <a:p>
                <a:pPr algn="ctr"/>
                <a:endParaRPr lang="nl-NL" sz="4600" dirty="0">
                  <a:solidFill>
                    <a:schemeClr val="bg1"/>
                  </a:solidFill>
                </a:endParaRPr>
              </a:p>
            </p:txBody>
          </p:sp>
          <p:sp>
            <p:nvSpPr>
              <p:cNvPr id="4" name="Ovaal 3"/>
              <p:cNvSpPr/>
              <p:nvPr/>
            </p:nvSpPr>
            <p:spPr>
              <a:xfrm>
                <a:off x="500034" y="2368817"/>
                <a:ext cx="3000396" cy="195263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4" name="Ovaal 13"/>
            <p:cNvSpPr/>
            <p:nvPr/>
          </p:nvSpPr>
          <p:spPr>
            <a:xfrm>
              <a:off x="357158" y="2071678"/>
              <a:ext cx="6087050" cy="407196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vaal 14"/>
            <p:cNvSpPr/>
            <p:nvPr/>
          </p:nvSpPr>
          <p:spPr>
            <a:xfrm>
              <a:off x="357158" y="1643050"/>
              <a:ext cx="8391306" cy="500066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p:cNvSpPr/>
            <p:nvPr/>
          </p:nvSpPr>
          <p:spPr>
            <a:xfrm>
              <a:off x="357158" y="3143248"/>
              <a:ext cx="1857388" cy="201394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p:cNvSpPr txBox="1"/>
            <p:nvPr/>
          </p:nvSpPr>
          <p:spPr>
            <a:xfrm>
              <a:off x="593136" y="4295231"/>
              <a:ext cx="1428760" cy="346136"/>
            </a:xfrm>
            <a:prstGeom prst="rect">
              <a:avLst/>
            </a:prstGeom>
            <a:noFill/>
          </p:spPr>
          <p:txBody>
            <a:bodyPr wrap="square" rtlCol="0">
              <a:spAutoFit/>
            </a:bodyPr>
            <a:lstStyle/>
            <a:p>
              <a:pPr algn="ctr"/>
              <a:r>
                <a:rPr lang="nl-NL" dirty="0"/>
                <a:t>Baby</a:t>
              </a:r>
            </a:p>
          </p:txBody>
        </p:sp>
        <p:pic>
          <p:nvPicPr>
            <p:cNvPr id="24" name="Picture 3"/>
            <p:cNvPicPr>
              <a:picLocks noChangeAspect="1" noChangeArrowheads="1"/>
            </p:cNvPicPr>
            <p:nvPr/>
          </p:nvPicPr>
          <p:blipFill>
            <a:blip r:embed="rId6" cstate="print"/>
            <a:srcRect/>
            <a:stretch>
              <a:fillRect/>
            </a:stretch>
          </p:blipFill>
          <p:spPr bwMode="auto">
            <a:xfrm>
              <a:off x="3437170" y="5056503"/>
              <a:ext cx="1175170" cy="1399012"/>
            </a:xfrm>
            <a:prstGeom prst="rect">
              <a:avLst/>
            </a:prstGeom>
            <a:noFill/>
            <a:ln w="19050">
              <a:noFill/>
              <a:miter lim="800000"/>
              <a:headEnd/>
              <a:tailEnd/>
            </a:ln>
          </p:spPr>
        </p:pic>
        <p:pic>
          <p:nvPicPr>
            <p:cNvPr id="25" name="Picture 7"/>
            <p:cNvPicPr>
              <a:picLocks noChangeAspect="1" noChangeArrowheads="1"/>
            </p:cNvPicPr>
            <p:nvPr/>
          </p:nvPicPr>
          <p:blipFill>
            <a:blip r:embed="rId7" cstate="print"/>
            <a:srcRect/>
            <a:stretch>
              <a:fillRect/>
            </a:stretch>
          </p:blipFill>
          <p:spPr bwMode="auto">
            <a:xfrm>
              <a:off x="4820199" y="4657684"/>
              <a:ext cx="1175502" cy="1403256"/>
            </a:xfrm>
            <a:prstGeom prst="rect">
              <a:avLst/>
            </a:prstGeom>
            <a:noFill/>
            <a:ln w="19050">
              <a:noFill/>
              <a:miter lim="800000"/>
              <a:headEnd/>
              <a:tailEnd/>
            </a:ln>
          </p:spPr>
        </p:pic>
        <p:sp>
          <p:nvSpPr>
            <p:cNvPr id="17" name="Tekstvak 16"/>
            <p:cNvSpPr txBox="1"/>
            <p:nvPr/>
          </p:nvSpPr>
          <p:spPr>
            <a:xfrm>
              <a:off x="2214546" y="4429132"/>
              <a:ext cx="1714512" cy="627371"/>
            </a:xfrm>
            <a:prstGeom prst="rect">
              <a:avLst/>
            </a:prstGeom>
            <a:noFill/>
          </p:spPr>
          <p:txBody>
            <a:bodyPr wrap="square" rtlCol="0">
              <a:spAutoFit/>
            </a:bodyPr>
            <a:lstStyle/>
            <a:p>
              <a:pPr algn="ctr"/>
              <a:r>
                <a:rPr lang="nl-NL" dirty="0"/>
                <a:t>Prenatale stress</a:t>
              </a:r>
            </a:p>
          </p:txBody>
        </p:sp>
        <p:sp>
          <p:nvSpPr>
            <p:cNvPr id="20" name="Tekstvak 19"/>
            <p:cNvSpPr txBox="1"/>
            <p:nvPr/>
          </p:nvSpPr>
          <p:spPr>
            <a:xfrm>
              <a:off x="6817358" y="5013176"/>
              <a:ext cx="1643074" cy="346136"/>
            </a:xfrm>
            <a:prstGeom prst="rect">
              <a:avLst/>
            </a:prstGeom>
            <a:noFill/>
          </p:spPr>
          <p:txBody>
            <a:bodyPr wrap="square" rtlCol="0">
              <a:spAutoFit/>
            </a:bodyPr>
            <a:lstStyle/>
            <a:p>
              <a:r>
                <a:rPr lang="nl-NL" dirty="0">
                  <a:solidFill>
                    <a:schemeClr val="bg1"/>
                  </a:solidFill>
                </a:rPr>
                <a:t>Kinderopvang</a:t>
              </a:r>
            </a:p>
          </p:txBody>
        </p:sp>
        <p:sp>
          <p:nvSpPr>
            <p:cNvPr id="27" name="Tekstvak 26"/>
            <p:cNvSpPr txBox="1"/>
            <p:nvPr/>
          </p:nvSpPr>
          <p:spPr>
            <a:xfrm>
              <a:off x="3213452" y="4703832"/>
              <a:ext cx="1643074" cy="346136"/>
            </a:xfrm>
            <a:prstGeom prst="rect">
              <a:avLst/>
            </a:prstGeom>
            <a:noFill/>
          </p:spPr>
          <p:txBody>
            <a:bodyPr wrap="square" rtlCol="0">
              <a:spAutoFit/>
            </a:bodyPr>
            <a:lstStyle/>
            <a:p>
              <a:pPr algn="r"/>
              <a:r>
                <a:rPr lang="nl-NL" dirty="0"/>
                <a:t>Voeding</a:t>
              </a:r>
            </a:p>
          </p:txBody>
        </p:sp>
      </p:grpSp>
      <p:sp>
        <p:nvSpPr>
          <p:cNvPr id="28" name="Tekstvak 27"/>
          <p:cNvSpPr txBox="1"/>
          <p:nvPr/>
        </p:nvSpPr>
        <p:spPr>
          <a:xfrm>
            <a:off x="3103284" y="6862216"/>
            <a:ext cx="2336531" cy="492443"/>
          </a:xfrm>
          <a:prstGeom prst="rect">
            <a:avLst/>
          </a:prstGeom>
          <a:noFill/>
        </p:spPr>
        <p:txBody>
          <a:bodyPr wrap="square" rtlCol="0">
            <a:spAutoFit/>
          </a:bodyPr>
          <a:lstStyle/>
          <a:p>
            <a:r>
              <a:rPr lang="nl-NL" dirty="0"/>
              <a:t>Slaapplaats</a:t>
            </a:r>
          </a:p>
        </p:txBody>
      </p:sp>
      <p:sp>
        <p:nvSpPr>
          <p:cNvPr id="29" name="Tekstvak 28"/>
          <p:cNvSpPr txBox="1"/>
          <p:nvPr/>
        </p:nvSpPr>
        <p:spPr>
          <a:xfrm>
            <a:off x="46494" y="-30996"/>
            <a:ext cx="11375756" cy="892552"/>
          </a:xfrm>
          <a:prstGeom prst="rect">
            <a:avLst/>
          </a:prstGeom>
          <a:noFill/>
        </p:spPr>
        <p:txBody>
          <a:bodyPr wrap="square" rtlCol="0">
            <a:spAutoFit/>
          </a:bodyPr>
          <a:lstStyle/>
          <a:p>
            <a:r>
              <a:rPr lang="en-US" sz="5200" dirty="0">
                <a:solidFill>
                  <a:srgbClr val="C00000"/>
                </a:solidFill>
              </a:rPr>
              <a:t>De </a:t>
            </a:r>
            <a:r>
              <a:rPr lang="en-US" sz="5200" dirty="0" err="1">
                <a:solidFill>
                  <a:srgbClr val="C00000"/>
                </a:solidFill>
              </a:rPr>
              <a:t>vroege</a:t>
            </a:r>
            <a:r>
              <a:rPr lang="en-US" sz="5200" dirty="0">
                <a:solidFill>
                  <a:srgbClr val="C00000"/>
                </a:solidFill>
              </a:rPr>
              <a:t> </a:t>
            </a:r>
            <a:r>
              <a:rPr lang="en-US" sz="5200" dirty="0" err="1">
                <a:solidFill>
                  <a:srgbClr val="C00000"/>
                </a:solidFill>
              </a:rPr>
              <a:t>omgeving</a:t>
            </a:r>
            <a:r>
              <a:rPr lang="en-US" sz="5200" dirty="0">
                <a:solidFill>
                  <a:srgbClr val="C00000"/>
                </a:solidFill>
              </a:rPr>
              <a:t> van </a:t>
            </a:r>
            <a:r>
              <a:rPr lang="en-US" sz="5200" dirty="0" err="1">
                <a:solidFill>
                  <a:srgbClr val="C00000"/>
                </a:solidFill>
              </a:rPr>
              <a:t>een</a:t>
            </a:r>
            <a:r>
              <a:rPr lang="en-US" sz="5200" dirty="0">
                <a:solidFill>
                  <a:srgbClr val="C00000"/>
                </a:solidFill>
              </a:rPr>
              <a:t> baby</a:t>
            </a:r>
          </a:p>
        </p:txBody>
      </p:sp>
      <p:sp>
        <p:nvSpPr>
          <p:cNvPr id="30" name="Tekstvak 29"/>
          <p:cNvSpPr txBox="1"/>
          <p:nvPr/>
        </p:nvSpPr>
        <p:spPr>
          <a:xfrm>
            <a:off x="5467408" y="3992449"/>
            <a:ext cx="2399196" cy="892552"/>
          </a:xfrm>
          <a:prstGeom prst="rect">
            <a:avLst/>
          </a:prstGeom>
          <a:noFill/>
        </p:spPr>
        <p:txBody>
          <a:bodyPr wrap="square" rtlCol="0">
            <a:spAutoFit/>
          </a:bodyPr>
          <a:lstStyle/>
          <a:p>
            <a:pPr algn="r"/>
            <a:r>
              <a:rPr lang="nl-NL" dirty="0"/>
              <a:t>Huid-op-huid contact</a:t>
            </a:r>
          </a:p>
        </p:txBody>
      </p:sp>
      <p:pic>
        <p:nvPicPr>
          <p:cNvPr id="1028" name="Picture 4" descr="Afbeeldingsresultaat voor drawing mother and infant"/>
          <p:cNvPicPr>
            <a:picLocks noChangeAspect="1" noChangeArrowheads="1"/>
          </p:cNvPicPr>
          <p:nvPr/>
        </p:nvPicPr>
        <p:blipFill>
          <a:blip r:embed="rId8"/>
          <a:srcRect/>
          <a:stretch>
            <a:fillRect/>
          </a:stretch>
        </p:blipFill>
        <p:spPr bwMode="auto">
          <a:xfrm>
            <a:off x="4659276" y="796216"/>
            <a:ext cx="1439972" cy="1871964"/>
          </a:xfrm>
          <a:prstGeom prst="rect">
            <a:avLst/>
          </a:prstGeom>
          <a:noFill/>
        </p:spPr>
      </p:pic>
      <p:sp>
        <p:nvSpPr>
          <p:cNvPr id="31" name="Tekstvak 30"/>
          <p:cNvSpPr txBox="1"/>
          <p:nvPr/>
        </p:nvSpPr>
        <p:spPr>
          <a:xfrm>
            <a:off x="2726023" y="2173122"/>
            <a:ext cx="2399196" cy="492443"/>
          </a:xfrm>
          <a:prstGeom prst="rect">
            <a:avLst/>
          </a:prstGeom>
          <a:noFill/>
        </p:spPr>
        <p:txBody>
          <a:bodyPr wrap="square" rtlCol="0">
            <a:spAutoFit/>
          </a:bodyPr>
          <a:lstStyle/>
          <a:p>
            <a:pPr algn="r"/>
            <a:r>
              <a:rPr lang="nl-NL" dirty="0"/>
              <a:t>Zorggedrag</a:t>
            </a:r>
          </a:p>
        </p:txBody>
      </p:sp>
      <p:pic>
        <p:nvPicPr>
          <p:cNvPr id="1029" name="Picture 5"/>
          <p:cNvPicPr>
            <a:picLocks noChangeAspect="1" noChangeArrowheads="1"/>
          </p:cNvPicPr>
          <p:nvPr/>
        </p:nvPicPr>
        <p:blipFill>
          <a:blip r:embed="rId9"/>
          <a:srcRect/>
          <a:stretch>
            <a:fillRect/>
          </a:stretch>
        </p:blipFill>
        <p:spPr bwMode="auto">
          <a:xfrm>
            <a:off x="6397431" y="1006259"/>
            <a:ext cx="1260132" cy="1717348"/>
          </a:xfrm>
          <a:prstGeom prst="rect">
            <a:avLst/>
          </a:prstGeom>
          <a:noFill/>
          <a:ln w="9525">
            <a:noFill/>
            <a:miter lim="800000"/>
            <a:headEnd/>
            <a:tailEnd/>
          </a:ln>
        </p:spPr>
      </p:pic>
      <p:sp>
        <p:nvSpPr>
          <p:cNvPr id="32" name="Tekstvak 31"/>
          <p:cNvSpPr txBox="1"/>
          <p:nvPr/>
        </p:nvSpPr>
        <p:spPr>
          <a:xfrm>
            <a:off x="5116155" y="2639200"/>
            <a:ext cx="2399196" cy="892552"/>
          </a:xfrm>
          <a:prstGeom prst="rect">
            <a:avLst/>
          </a:prstGeom>
          <a:noFill/>
        </p:spPr>
        <p:txBody>
          <a:bodyPr wrap="square" rtlCol="0">
            <a:spAutoFit/>
          </a:bodyPr>
          <a:lstStyle/>
          <a:p>
            <a:pPr algn="r"/>
            <a:r>
              <a:rPr lang="nl-NL" dirty="0"/>
              <a:t>Postnatale stress</a:t>
            </a:r>
          </a:p>
        </p:txBody>
      </p:sp>
      <p:sp>
        <p:nvSpPr>
          <p:cNvPr id="33" name="Tekstvak 32"/>
          <p:cNvSpPr txBox="1"/>
          <p:nvPr/>
        </p:nvSpPr>
        <p:spPr>
          <a:xfrm>
            <a:off x="8966451" y="6004995"/>
            <a:ext cx="3102664" cy="492443"/>
          </a:xfrm>
          <a:prstGeom prst="rect">
            <a:avLst/>
          </a:prstGeom>
          <a:noFill/>
        </p:spPr>
        <p:txBody>
          <a:bodyPr wrap="square" rtlCol="0">
            <a:spAutoFit/>
          </a:bodyPr>
          <a:lstStyle/>
          <a:p>
            <a:pPr algn="r"/>
            <a:r>
              <a:rPr lang="nl-NL" dirty="0"/>
              <a:t>Kinderopvang</a:t>
            </a:r>
          </a:p>
        </p:txBody>
      </p:sp>
      <p:sp>
        <p:nvSpPr>
          <p:cNvPr id="5" name="Right Arrow 4"/>
          <p:cNvSpPr/>
          <p:nvPr/>
        </p:nvSpPr>
        <p:spPr>
          <a:xfrm>
            <a:off x="777704" y="8493071"/>
            <a:ext cx="11487726" cy="821410"/>
          </a:xfrm>
          <a:prstGeom prst="rightArrow">
            <a:avLst/>
          </a:prstGeom>
          <a:solidFill>
            <a:schemeClr val="accent2">
              <a:lumMod val="20000"/>
              <a:lumOff val="80000"/>
            </a:schemeClr>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TextBox 6"/>
          <p:cNvSpPr txBox="1"/>
          <p:nvPr/>
        </p:nvSpPr>
        <p:spPr>
          <a:xfrm>
            <a:off x="5901485" y="8660850"/>
            <a:ext cx="3546292" cy="523220"/>
          </a:xfrm>
          <a:prstGeom prst="rect">
            <a:avLst/>
          </a:prstGeom>
          <a:noFill/>
        </p:spPr>
        <p:txBody>
          <a:bodyPr wrap="square" rtlCol="0">
            <a:spAutoFit/>
          </a:bodyPr>
          <a:lstStyle/>
          <a:p>
            <a:r>
              <a:rPr lang="nl-NL" sz="2800" dirty="0">
                <a:latin typeface="+mn-lt"/>
              </a:rPr>
              <a:t>Leeftijd</a:t>
            </a:r>
          </a:p>
        </p:txBody>
      </p:sp>
    </p:spTree>
    <p:extLst>
      <p:ext uri="{BB962C8B-B14F-4D97-AF65-F5344CB8AC3E}">
        <p14:creationId xmlns:p14="http://schemas.microsoft.com/office/powerpoint/2010/main" val="35603380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4655" y="180975"/>
            <a:ext cx="11160125" cy="1079500"/>
          </a:xfrm>
        </p:spPr>
        <p:txBody>
          <a:bodyPr/>
          <a:lstStyle/>
          <a:p>
            <a:r>
              <a:rPr lang="nl-NL" sz="2800" dirty="0"/>
              <a:t>Vraag 1: is co-sleeping (room-</a:t>
            </a:r>
            <a:r>
              <a:rPr lang="nl-NL" sz="2800" dirty="0" err="1"/>
              <a:t>sharing</a:t>
            </a:r>
            <a:r>
              <a:rPr lang="nl-NL" sz="2800" dirty="0"/>
              <a:t>) gerelateerd aan stress regulatie? </a:t>
            </a:r>
          </a:p>
        </p:txBody>
      </p:sp>
      <p:sp>
        <p:nvSpPr>
          <p:cNvPr id="5" name="Rechthoek 4"/>
          <p:cNvSpPr/>
          <p:nvPr/>
        </p:nvSpPr>
        <p:spPr>
          <a:xfrm>
            <a:off x="1904690" y="9177251"/>
            <a:ext cx="738758" cy="5130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Content Placeholder 4"/>
          <p:cNvGraphicFramePr>
            <a:graphicFrameLocks/>
          </p:cNvGraphicFramePr>
          <p:nvPr>
            <p:extLst>
              <p:ext uri="{D42A27DB-BD31-4B8C-83A1-F6EECF244321}">
                <p14:modId xmlns:p14="http://schemas.microsoft.com/office/powerpoint/2010/main" val="2404752096"/>
              </p:ext>
            </p:extLst>
          </p:nvPr>
        </p:nvGraphicFramePr>
        <p:xfrm>
          <a:off x="139148" y="1081571"/>
          <a:ext cx="12702209" cy="3169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p:cNvPicPr>
            <a:picLocks noChangeAspect="1" noChangeArrowheads="1"/>
          </p:cNvPicPr>
          <p:nvPr/>
        </p:nvPicPr>
        <p:blipFill>
          <a:blip r:embed="rId8"/>
          <a:srcRect/>
          <a:stretch>
            <a:fillRect/>
          </a:stretch>
        </p:blipFill>
        <p:spPr bwMode="auto">
          <a:xfrm>
            <a:off x="11287341" y="105808"/>
            <a:ext cx="1619849" cy="730799"/>
          </a:xfrm>
          <a:prstGeom prst="rect">
            <a:avLst/>
          </a:prstGeom>
          <a:noFill/>
          <a:ln w="9525">
            <a:noFill/>
            <a:miter lim="800000"/>
            <a:headEnd/>
            <a:tailEnd/>
          </a:ln>
        </p:spPr>
      </p:pic>
      <p:sp>
        <p:nvSpPr>
          <p:cNvPr id="11" name="Rechthoek 10"/>
          <p:cNvSpPr/>
          <p:nvPr/>
        </p:nvSpPr>
        <p:spPr>
          <a:xfrm>
            <a:off x="556590" y="8766312"/>
            <a:ext cx="11767932" cy="92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7" name="Groep 6"/>
          <p:cNvGrpSpPr/>
          <p:nvPr/>
        </p:nvGrpSpPr>
        <p:grpSpPr>
          <a:xfrm>
            <a:off x="741363" y="4902200"/>
            <a:ext cx="11233150" cy="2782888"/>
            <a:chOff x="741363" y="4902200"/>
            <a:chExt cx="11233150" cy="2782888"/>
          </a:xfrm>
        </p:grpSpPr>
        <p:pic>
          <p:nvPicPr>
            <p:cNvPr id="8" name="Picture 2" descr="http://www.kattenspul.nl/archief/wendel%20badje3.jpg"/>
            <p:cNvPicPr>
              <a:picLocks noChangeAspect="1" noChangeArrowheads="1"/>
            </p:cNvPicPr>
            <p:nvPr/>
          </p:nvPicPr>
          <p:blipFill>
            <a:blip r:embed="rId9">
              <a:lum bright="4000"/>
              <a:extLst>
                <a:ext uri="{28A0092B-C50C-407E-A947-70E740481C1C}">
                  <a14:useLocalDpi xmlns:a14="http://schemas.microsoft.com/office/drawing/2010/main" val="0"/>
                </a:ext>
              </a:extLst>
            </a:blip>
            <a:srcRect/>
            <a:stretch>
              <a:fillRect/>
            </a:stretch>
          </p:blipFill>
          <p:spPr bwMode="auto">
            <a:xfrm>
              <a:off x="741363" y="5021263"/>
              <a:ext cx="1724025" cy="2300287"/>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2" descr="vaccination infan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14613" y="5021263"/>
              <a:ext cx="1714500" cy="228600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89513" y="5005388"/>
              <a:ext cx="1725612" cy="2319337"/>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4" name="Tekstvak 25"/>
            <p:cNvSpPr txBox="1">
              <a:spLocks noChangeArrowheads="1"/>
            </p:cNvSpPr>
            <p:nvPr/>
          </p:nvSpPr>
          <p:spPr bwMode="auto">
            <a:xfrm>
              <a:off x="957263" y="7324725"/>
              <a:ext cx="12239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FFFFFF"/>
                  </a:solidFill>
                  <a:latin typeface="American Typewriter"/>
                  <a:ea typeface="ヒラギノ明朝 ProN W3"/>
                  <a:cs typeface="ヒラギノ明朝 ProN W3"/>
                  <a:sym typeface="American Typewriter"/>
                </a:defRPr>
              </a:lvl1pPr>
              <a:lvl2pPr marL="742950" indent="-285750" eaLnBrk="0" hangingPunct="0">
                <a:defRPr sz="4000">
                  <a:solidFill>
                    <a:srgbClr val="FFFFFF"/>
                  </a:solidFill>
                  <a:latin typeface="American Typewriter"/>
                  <a:ea typeface="ヒラギノ明朝 ProN W3"/>
                  <a:cs typeface="ヒラギノ明朝 ProN W3"/>
                  <a:sym typeface="American Typewriter"/>
                </a:defRPr>
              </a:lvl2pPr>
              <a:lvl3pPr marL="1143000" indent="-228600" eaLnBrk="0" hangingPunct="0">
                <a:defRPr sz="4000">
                  <a:solidFill>
                    <a:srgbClr val="FFFFFF"/>
                  </a:solidFill>
                  <a:latin typeface="American Typewriter"/>
                  <a:ea typeface="ヒラギノ明朝 ProN W3"/>
                  <a:cs typeface="ヒラギノ明朝 ProN W3"/>
                  <a:sym typeface="American Typewriter"/>
                </a:defRPr>
              </a:lvl3pPr>
              <a:lvl4pPr marL="1600200" indent="-228600" eaLnBrk="0" hangingPunct="0">
                <a:defRPr sz="4000">
                  <a:solidFill>
                    <a:srgbClr val="FFFFFF"/>
                  </a:solidFill>
                  <a:latin typeface="American Typewriter"/>
                  <a:ea typeface="ヒラギノ明朝 ProN W3"/>
                  <a:cs typeface="ヒラギノ明朝 ProN W3"/>
                  <a:sym typeface="American Typewriter"/>
                </a:defRPr>
              </a:lvl4pPr>
              <a:lvl5pPr marL="2057400" indent="-228600" eaLnBrk="0" hangingPunct="0">
                <a:defRPr sz="4000">
                  <a:solidFill>
                    <a:srgbClr val="FFFFFF"/>
                  </a:solidFill>
                  <a:latin typeface="American Typewriter"/>
                  <a:ea typeface="ヒラギノ明朝 ProN W3"/>
                  <a:cs typeface="ヒラギノ明朝 ProN W3"/>
                  <a:sym typeface="American Typewriter"/>
                </a:defRPr>
              </a:lvl5pPr>
              <a:lvl6pPr marL="25146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6pPr>
              <a:lvl7pPr marL="29718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7pPr>
              <a:lvl8pPr marL="34290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8pPr>
              <a:lvl9pPr marL="38862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9pPr>
            </a:lstStyle>
            <a:p>
              <a:pPr algn="ctr" eaLnBrk="1" hangingPunct="1"/>
              <a:r>
                <a:rPr lang="nl-NL" altLang="nl-NL" sz="1600">
                  <a:solidFill>
                    <a:schemeClr val="bg1"/>
                  </a:solidFill>
                </a:rPr>
                <a:t>5 weken</a:t>
              </a:r>
            </a:p>
          </p:txBody>
        </p:sp>
        <p:sp>
          <p:nvSpPr>
            <p:cNvPr id="15" name="Tekstvak 26"/>
            <p:cNvSpPr txBox="1">
              <a:spLocks noChangeArrowheads="1"/>
            </p:cNvSpPr>
            <p:nvPr/>
          </p:nvSpPr>
          <p:spPr bwMode="auto">
            <a:xfrm>
              <a:off x="2830513" y="7346950"/>
              <a:ext cx="12239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FFFFFF"/>
                  </a:solidFill>
                  <a:latin typeface="American Typewriter"/>
                  <a:ea typeface="ヒラギノ明朝 ProN W3"/>
                  <a:cs typeface="ヒラギノ明朝 ProN W3"/>
                  <a:sym typeface="American Typewriter"/>
                </a:defRPr>
              </a:lvl1pPr>
              <a:lvl2pPr marL="742950" indent="-285750" eaLnBrk="0" hangingPunct="0">
                <a:defRPr sz="4000">
                  <a:solidFill>
                    <a:srgbClr val="FFFFFF"/>
                  </a:solidFill>
                  <a:latin typeface="American Typewriter"/>
                  <a:ea typeface="ヒラギノ明朝 ProN W3"/>
                  <a:cs typeface="ヒラギノ明朝 ProN W3"/>
                  <a:sym typeface="American Typewriter"/>
                </a:defRPr>
              </a:lvl2pPr>
              <a:lvl3pPr marL="1143000" indent="-228600" eaLnBrk="0" hangingPunct="0">
                <a:defRPr sz="4000">
                  <a:solidFill>
                    <a:srgbClr val="FFFFFF"/>
                  </a:solidFill>
                  <a:latin typeface="American Typewriter"/>
                  <a:ea typeface="ヒラギノ明朝 ProN W3"/>
                  <a:cs typeface="ヒラギノ明朝 ProN W3"/>
                  <a:sym typeface="American Typewriter"/>
                </a:defRPr>
              </a:lvl3pPr>
              <a:lvl4pPr marL="1600200" indent="-228600" eaLnBrk="0" hangingPunct="0">
                <a:defRPr sz="4000">
                  <a:solidFill>
                    <a:srgbClr val="FFFFFF"/>
                  </a:solidFill>
                  <a:latin typeface="American Typewriter"/>
                  <a:ea typeface="ヒラギノ明朝 ProN W3"/>
                  <a:cs typeface="ヒラギノ明朝 ProN W3"/>
                  <a:sym typeface="American Typewriter"/>
                </a:defRPr>
              </a:lvl4pPr>
              <a:lvl5pPr marL="2057400" indent="-228600" eaLnBrk="0" hangingPunct="0">
                <a:defRPr sz="4000">
                  <a:solidFill>
                    <a:srgbClr val="FFFFFF"/>
                  </a:solidFill>
                  <a:latin typeface="American Typewriter"/>
                  <a:ea typeface="ヒラギノ明朝 ProN W3"/>
                  <a:cs typeface="ヒラギノ明朝 ProN W3"/>
                  <a:sym typeface="American Typewriter"/>
                </a:defRPr>
              </a:lvl5pPr>
              <a:lvl6pPr marL="25146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6pPr>
              <a:lvl7pPr marL="29718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7pPr>
              <a:lvl8pPr marL="34290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8pPr>
              <a:lvl9pPr marL="38862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9pPr>
            </a:lstStyle>
            <a:p>
              <a:pPr algn="ctr" eaLnBrk="1" hangingPunct="1"/>
              <a:r>
                <a:rPr lang="nl-NL" altLang="nl-NL" sz="1600">
                  <a:solidFill>
                    <a:schemeClr val="bg1"/>
                  </a:solidFill>
                </a:rPr>
                <a:t>2 maanden</a:t>
              </a:r>
            </a:p>
          </p:txBody>
        </p:sp>
        <p:sp>
          <p:nvSpPr>
            <p:cNvPr id="16" name="Tekstvak 27"/>
            <p:cNvSpPr txBox="1">
              <a:spLocks noChangeArrowheads="1"/>
            </p:cNvSpPr>
            <p:nvPr/>
          </p:nvSpPr>
          <p:spPr bwMode="auto">
            <a:xfrm>
              <a:off x="5278438" y="7346950"/>
              <a:ext cx="12239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FFFFFF"/>
                  </a:solidFill>
                  <a:latin typeface="American Typewriter"/>
                  <a:ea typeface="ヒラギノ明朝 ProN W3"/>
                  <a:cs typeface="ヒラギノ明朝 ProN W3"/>
                  <a:sym typeface="American Typewriter"/>
                </a:defRPr>
              </a:lvl1pPr>
              <a:lvl2pPr marL="742950" indent="-285750" eaLnBrk="0" hangingPunct="0">
                <a:defRPr sz="4000">
                  <a:solidFill>
                    <a:srgbClr val="FFFFFF"/>
                  </a:solidFill>
                  <a:latin typeface="American Typewriter"/>
                  <a:ea typeface="ヒラギノ明朝 ProN W3"/>
                  <a:cs typeface="ヒラギノ明朝 ProN W3"/>
                  <a:sym typeface="American Typewriter"/>
                </a:defRPr>
              </a:lvl2pPr>
              <a:lvl3pPr marL="1143000" indent="-228600" eaLnBrk="0" hangingPunct="0">
                <a:defRPr sz="4000">
                  <a:solidFill>
                    <a:srgbClr val="FFFFFF"/>
                  </a:solidFill>
                  <a:latin typeface="American Typewriter"/>
                  <a:ea typeface="ヒラギノ明朝 ProN W3"/>
                  <a:cs typeface="ヒラギノ明朝 ProN W3"/>
                  <a:sym typeface="American Typewriter"/>
                </a:defRPr>
              </a:lvl3pPr>
              <a:lvl4pPr marL="1600200" indent="-228600" eaLnBrk="0" hangingPunct="0">
                <a:defRPr sz="4000">
                  <a:solidFill>
                    <a:srgbClr val="FFFFFF"/>
                  </a:solidFill>
                  <a:latin typeface="American Typewriter"/>
                  <a:ea typeface="ヒラギノ明朝 ProN W3"/>
                  <a:cs typeface="ヒラギノ明朝 ProN W3"/>
                  <a:sym typeface="American Typewriter"/>
                </a:defRPr>
              </a:lvl4pPr>
              <a:lvl5pPr marL="2057400" indent="-228600" eaLnBrk="0" hangingPunct="0">
                <a:defRPr sz="4000">
                  <a:solidFill>
                    <a:srgbClr val="FFFFFF"/>
                  </a:solidFill>
                  <a:latin typeface="American Typewriter"/>
                  <a:ea typeface="ヒラギノ明朝 ProN W3"/>
                  <a:cs typeface="ヒラギノ明朝 ProN W3"/>
                  <a:sym typeface="American Typewriter"/>
                </a:defRPr>
              </a:lvl5pPr>
              <a:lvl6pPr marL="25146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6pPr>
              <a:lvl7pPr marL="29718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7pPr>
              <a:lvl8pPr marL="34290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8pPr>
              <a:lvl9pPr marL="38862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9pPr>
            </a:lstStyle>
            <a:p>
              <a:pPr algn="ctr" eaLnBrk="1" hangingPunct="1"/>
              <a:r>
                <a:rPr lang="nl-NL" altLang="nl-NL" sz="1600">
                  <a:solidFill>
                    <a:schemeClr val="bg1"/>
                  </a:solidFill>
                </a:rPr>
                <a:t>1 jaar</a:t>
              </a:r>
            </a:p>
          </p:txBody>
        </p:sp>
        <p:cxnSp>
          <p:nvCxnSpPr>
            <p:cNvPr id="17" name="Rechte verbindingslijn met pijl 29"/>
            <p:cNvCxnSpPr>
              <a:cxnSpLocks noChangeShapeType="1"/>
            </p:cNvCxnSpPr>
            <p:nvPr/>
          </p:nvCxnSpPr>
          <p:spPr bwMode="auto">
            <a:xfrm>
              <a:off x="6718300" y="5453063"/>
              <a:ext cx="2160588" cy="0"/>
            </a:xfrm>
            <a:prstGeom prst="straightConnector1">
              <a:avLst/>
            </a:prstGeom>
            <a:noFill/>
            <a:ln w="63500" algn="ctr">
              <a:solidFill>
                <a:schemeClr val="accent2"/>
              </a:solidFill>
              <a:round/>
              <a:headEnd/>
              <a:tailEnd type="arrow" w="med" len="med"/>
            </a:ln>
            <a:extLst>
              <a:ext uri="{909E8E84-426E-40DD-AFC4-6F175D3DCCD1}">
                <a14:hiddenFill xmlns:a14="http://schemas.microsoft.com/office/drawing/2010/main">
                  <a:noFill/>
                </a14:hiddenFill>
              </a:ext>
            </a:extLst>
          </p:spPr>
        </p:cxnSp>
        <p:sp>
          <p:nvSpPr>
            <p:cNvPr id="18" name="Titel 1"/>
            <p:cNvSpPr txBox="1">
              <a:spLocks/>
            </p:cNvSpPr>
            <p:nvPr/>
          </p:nvSpPr>
          <p:spPr bwMode="auto">
            <a:xfrm>
              <a:off x="8878888" y="4902200"/>
              <a:ext cx="3095625" cy="1054100"/>
            </a:xfrm>
            <a:prstGeom prst="rect">
              <a:avLst/>
            </a:prstGeom>
            <a:noFill/>
            <a:ln w="12700">
              <a:noFill/>
              <a:miter lim="800000"/>
              <a:headEnd/>
              <a:tailEnd/>
            </a:ln>
          </p:spPr>
          <p:txBody>
            <a:bodyPr lIns="50800" tIns="50800" rIns="50800" bIns="50800"/>
            <a:lstStyle/>
            <a:p>
              <a:pPr algn="ctr" eaLnBrk="0" hangingPunct="0">
                <a:defRPr/>
              </a:pPr>
              <a:r>
                <a:rPr lang="nl-NL" sz="3000" b="1" kern="0" dirty="0">
                  <a:solidFill>
                    <a:srgbClr val="BE311A"/>
                  </a:solidFill>
                  <a:latin typeface="Arial" pitchFamily="34" charset="0"/>
                  <a:ea typeface="MS PGothic" pitchFamily="34" charset="-128"/>
                  <a:cs typeface="Arial" pitchFamily="34" charset="0"/>
                  <a:sym typeface="Kievit-Book"/>
                </a:rPr>
                <a:t>Stresshormoon </a:t>
              </a:r>
            </a:p>
            <a:p>
              <a:pPr algn="ctr" eaLnBrk="0" hangingPunct="0">
                <a:defRPr/>
              </a:pPr>
              <a:r>
                <a:rPr lang="nl-NL" sz="3000" b="1" kern="0" dirty="0">
                  <a:solidFill>
                    <a:srgbClr val="BE311A"/>
                  </a:solidFill>
                  <a:latin typeface="Arial" pitchFamily="34" charset="0"/>
                  <a:ea typeface="MS PGothic" pitchFamily="34" charset="-128"/>
                  <a:cs typeface="Arial" pitchFamily="34" charset="0"/>
                  <a:sym typeface="Kievit-Book"/>
                </a:rPr>
                <a:t>cortisol</a:t>
              </a:r>
            </a:p>
          </p:txBody>
        </p:sp>
      </p:grpSp>
      <p:cxnSp>
        <p:nvCxnSpPr>
          <p:cNvPr id="19" name="Rechte verbindingslijn met pijl 29"/>
          <p:cNvCxnSpPr>
            <a:cxnSpLocks noChangeShapeType="1"/>
            <a:endCxn id="8" idx="0"/>
          </p:cNvCxnSpPr>
          <p:nvPr/>
        </p:nvCxnSpPr>
        <p:spPr bwMode="auto">
          <a:xfrm flipH="1">
            <a:off x="1603376" y="3192568"/>
            <a:ext cx="1011237" cy="1828695"/>
          </a:xfrm>
          <a:prstGeom prst="straightConnector1">
            <a:avLst/>
          </a:prstGeom>
          <a:noFill/>
          <a:ln w="63500" algn="ctr">
            <a:solidFill>
              <a:schemeClr val="accent2"/>
            </a:solidFill>
            <a:round/>
            <a:headEnd/>
            <a:tailEnd type="arrow" w="med" len="med"/>
          </a:ln>
          <a:extLst>
            <a:ext uri="{909E8E84-426E-40DD-AFC4-6F175D3DCCD1}">
              <a14:hiddenFill xmlns:a14="http://schemas.microsoft.com/office/drawing/2010/main">
                <a:noFill/>
              </a14:hiddenFill>
            </a:ext>
          </a:extLst>
        </p:spPr>
      </p:cxnSp>
      <p:cxnSp>
        <p:nvCxnSpPr>
          <p:cNvPr id="20" name="Rechte verbindingslijn met pijl 29"/>
          <p:cNvCxnSpPr>
            <a:cxnSpLocks noChangeShapeType="1"/>
            <a:endCxn id="12" idx="0"/>
          </p:cNvCxnSpPr>
          <p:nvPr/>
        </p:nvCxnSpPr>
        <p:spPr bwMode="auto">
          <a:xfrm>
            <a:off x="2766875" y="3192568"/>
            <a:ext cx="704988" cy="1828695"/>
          </a:xfrm>
          <a:prstGeom prst="straightConnector1">
            <a:avLst/>
          </a:prstGeom>
          <a:noFill/>
          <a:ln w="63500" algn="ctr">
            <a:solidFill>
              <a:schemeClr val="accent2"/>
            </a:solidFill>
            <a:round/>
            <a:headEnd/>
            <a:tailEnd type="arrow" w="med" len="med"/>
          </a:ln>
          <a:extLst>
            <a:ext uri="{909E8E84-426E-40DD-AFC4-6F175D3DCCD1}">
              <a14:hiddenFill xmlns:a14="http://schemas.microsoft.com/office/drawing/2010/main">
                <a:noFill/>
              </a14:hiddenFill>
            </a:ext>
          </a:extLst>
        </p:spPr>
      </p:cxnSp>
      <p:cxnSp>
        <p:nvCxnSpPr>
          <p:cNvPr id="21" name="Rechte verbindingslijn met pijl 29"/>
          <p:cNvCxnSpPr>
            <a:cxnSpLocks noChangeShapeType="1"/>
            <a:endCxn id="13" idx="0"/>
          </p:cNvCxnSpPr>
          <p:nvPr/>
        </p:nvCxnSpPr>
        <p:spPr bwMode="auto">
          <a:xfrm>
            <a:off x="4989513" y="3192567"/>
            <a:ext cx="862806" cy="1812821"/>
          </a:xfrm>
          <a:prstGeom prst="straightConnector1">
            <a:avLst/>
          </a:prstGeom>
          <a:noFill/>
          <a:ln w="63500" algn="ctr">
            <a:solidFill>
              <a:schemeClr val="accent2"/>
            </a:solidFill>
            <a:round/>
            <a:headEnd/>
            <a:tailEnd type="arrow" w="med" len="med"/>
          </a:ln>
          <a:extLst>
            <a:ext uri="{909E8E84-426E-40DD-AFC4-6F175D3DCCD1}">
              <a14:hiddenFill xmlns:a14="http://schemas.microsoft.com/office/drawing/2010/main">
                <a:noFill/>
              </a14:hiddenFill>
            </a:ext>
          </a:extLst>
        </p:spPr>
      </p:cxnSp>
      <p:pic>
        <p:nvPicPr>
          <p:cNvPr id="2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70825" y="6059488"/>
            <a:ext cx="5065713" cy="3611562"/>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311580"/>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4655" y="180975"/>
            <a:ext cx="11160125" cy="1079500"/>
          </a:xfrm>
        </p:spPr>
        <p:txBody>
          <a:bodyPr/>
          <a:lstStyle/>
          <a:p>
            <a:r>
              <a:rPr lang="nl-NL" sz="2800" dirty="0"/>
              <a:t>Vraag 1: is co-sleeping (room-</a:t>
            </a:r>
            <a:r>
              <a:rPr lang="nl-NL" sz="2800" dirty="0" err="1"/>
              <a:t>sharing</a:t>
            </a:r>
            <a:r>
              <a:rPr lang="nl-NL" sz="2800" dirty="0"/>
              <a:t>) gerelateerd aan stress regulatie? </a:t>
            </a:r>
          </a:p>
        </p:txBody>
      </p:sp>
      <p:sp>
        <p:nvSpPr>
          <p:cNvPr id="5" name="Rechthoek 4"/>
          <p:cNvSpPr/>
          <p:nvPr/>
        </p:nvSpPr>
        <p:spPr>
          <a:xfrm>
            <a:off x="1904690" y="9177251"/>
            <a:ext cx="738758" cy="5130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Content Placeholder 4"/>
          <p:cNvGraphicFramePr>
            <a:graphicFrameLocks/>
          </p:cNvGraphicFramePr>
          <p:nvPr>
            <p:extLst>
              <p:ext uri="{D42A27DB-BD31-4B8C-83A1-F6EECF244321}">
                <p14:modId xmlns:p14="http://schemas.microsoft.com/office/powerpoint/2010/main" val="361648939"/>
              </p:ext>
            </p:extLst>
          </p:nvPr>
        </p:nvGraphicFramePr>
        <p:xfrm>
          <a:off x="139148" y="1081571"/>
          <a:ext cx="12702209" cy="3169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p:cNvPicPr>
            <a:picLocks noChangeAspect="1" noChangeArrowheads="1"/>
          </p:cNvPicPr>
          <p:nvPr/>
        </p:nvPicPr>
        <p:blipFill>
          <a:blip r:embed="rId8"/>
          <a:srcRect/>
          <a:stretch>
            <a:fillRect/>
          </a:stretch>
        </p:blipFill>
        <p:spPr bwMode="auto">
          <a:xfrm>
            <a:off x="11287341" y="105808"/>
            <a:ext cx="1619849" cy="730799"/>
          </a:xfrm>
          <a:prstGeom prst="rect">
            <a:avLst/>
          </a:prstGeom>
          <a:noFill/>
          <a:ln w="9525">
            <a:noFill/>
            <a:miter lim="800000"/>
            <a:headEnd/>
            <a:tailEnd/>
          </a:ln>
        </p:spPr>
      </p:pic>
      <p:sp>
        <p:nvSpPr>
          <p:cNvPr id="11" name="Rechthoek 10"/>
          <p:cNvSpPr/>
          <p:nvPr/>
        </p:nvSpPr>
        <p:spPr>
          <a:xfrm>
            <a:off x="556590" y="8766312"/>
            <a:ext cx="11767932" cy="92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3" name="Linkeraccolade 22"/>
          <p:cNvSpPr/>
          <p:nvPr/>
        </p:nvSpPr>
        <p:spPr>
          <a:xfrm rot="16200000">
            <a:off x="2809121" y="2716833"/>
            <a:ext cx="1143000" cy="2252857"/>
          </a:xfrm>
          <a:prstGeom prst="leftBrace">
            <a:avLst/>
          </a:prstGeom>
          <a:ln w="63500">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24" name="Tekstvak 23"/>
          <p:cNvSpPr txBox="1"/>
          <p:nvPr/>
        </p:nvSpPr>
        <p:spPr>
          <a:xfrm>
            <a:off x="604289" y="4639918"/>
            <a:ext cx="5562600" cy="3785652"/>
          </a:xfrm>
          <a:prstGeom prst="rect">
            <a:avLst/>
          </a:prstGeom>
          <a:noFill/>
        </p:spPr>
        <p:txBody>
          <a:bodyPr wrap="square" rtlCol="0">
            <a:spAutoFit/>
          </a:bodyPr>
          <a:lstStyle/>
          <a:p>
            <a:pPr algn="ctr"/>
            <a:r>
              <a:rPr lang="nl-NL" sz="2800" b="1" dirty="0">
                <a:latin typeface="+mn-lt"/>
              </a:rPr>
              <a:t>Storende variabelen:</a:t>
            </a:r>
          </a:p>
          <a:p>
            <a:pPr algn="ctr"/>
            <a:r>
              <a:rPr lang="nl-NL" sz="2800" dirty="0">
                <a:latin typeface="+mn-lt"/>
              </a:rPr>
              <a:t>Borstvoeding</a:t>
            </a:r>
          </a:p>
          <a:p>
            <a:pPr algn="ctr"/>
            <a:r>
              <a:rPr lang="nl-NL" sz="2800" dirty="0">
                <a:latin typeface="+mn-lt"/>
              </a:rPr>
              <a:t>Temperament</a:t>
            </a:r>
          </a:p>
          <a:p>
            <a:pPr algn="ctr"/>
            <a:r>
              <a:rPr lang="nl-NL" sz="2800" dirty="0">
                <a:latin typeface="+mn-lt"/>
              </a:rPr>
              <a:t>Depressie van de moeder</a:t>
            </a:r>
          </a:p>
          <a:p>
            <a:pPr algn="ctr"/>
            <a:r>
              <a:rPr lang="nl-NL" sz="2800" dirty="0">
                <a:latin typeface="+mn-lt"/>
              </a:rPr>
              <a:t>Sensitiviteit van de moeder</a:t>
            </a:r>
          </a:p>
          <a:p>
            <a:pPr algn="ctr"/>
            <a:r>
              <a:rPr lang="nl-NL" sz="2800" dirty="0">
                <a:latin typeface="+mn-lt"/>
              </a:rPr>
              <a:t>Opleidingsniveau</a:t>
            </a:r>
          </a:p>
          <a:p>
            <a:pPr algn="ctr"/>
            <a:r>
              <a:rPr lang="nl-NL" sz="2800" dirty="0">
                <a:latin typeface="+mn-lt"/>
              </a:rPr>
              <a:t>Aantal broertjes en zusjes</a:t>
            </a:r>
          </a:p>
          <a:p>
            <a:pPr algn="ctr"/>
            <a:r>
              <a:rPr lang="nl-NL" sz="2800" dirty="0">
                <a:latin typeface="+mn-lt"/>
              </a:rPr>
              <a:t>Geslacht</a:t>
            </a:r>
          </a:p>
          <a:p>
            <a:pPr algn="ctr"/>
            <a:endParaRPr lang="nl-NL" sz="1600" dirty="0">
              <a:latin typeface="+mn-lt"/>
            </a:endParaRPr>
          </a:p>
        </p:txBody>
      </p:sp>
    </p:spTree>
    <p:extLst>
      <p:ext uri="{BB962C8B-B14F-4D97-AF65-F5344CB8AC3E}">
        <p14:creationId xmlns:p14="http://schemas.microsoft.com/office/powerpoint/2010/main" val="2488183680"/>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p:cNvSpPr/>
          <p:nvPr/>
        </p:nvSpPr>
        <p:spPr>
          <a:xfrm>
            <a:off x="556590" y="8766312"/>
            <a:ext cx="11767932" cy="92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6386" name="Tekstvak 5"/>
          <p:cNvSpPr txBox="1">
            <a:spLocks noChangeArrowheads="1"/>
          </p:cNvSpPr>
          <p:nvPr/>
        </p:nvSpPr>
        <p:spPr bwMode="auto">
          <a:xfrm>
            <a:off x="231775" y="9174916"/>
            <a:ext cx="113373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Arial" pitchFamily="34" charset="0"/>
                <a:cs typeface="Arial" pitchFamily="34" charset="0"/>
              </a:defRPr>
            </a:lvl1pPr>
            <a:lvl2pPr marL="742950" indent="-285750" eaLnBrk="0" hangingPunct="0">
              <a:defRPr sz="2600">
                <a:solidFill>
                  <a:schemeClr val="tx1"/>
                </a:solidFill>
                <a:latin typeface="Arial" pitchFamily="34" charset="0"/>
                <a:cs typeface="Arial" pitchFamily="34" charset="0"/>
              </a:defRPr>
            </a:lvl2pPr>
            <a:lvl3pPr marL="1143000" indent="-228600" eaLnBrk="0" hangingPunct="0">
              <a:defRPr sz="2600">
                <a:solidFill>
                  <a:schemeClr val="tx1"/>
                </a:solidFill>
                <a:latin typeface="Arial" pitchFamily="34" charset="0"/>
                <a:cs typeface="Arial" pitchFamily="34" charset="0"/>
              </a:defRPr>
            </a:lvl3pPr>
            <a:lvl4pPr marL="1600200" indent="-228600" eaLnBrk="0" hangingPunct="0">
              <a:defRPr sz="2600">
                <a:solidFill>
                  <a:schemeClr val="tx1"/>
                </a:solidFill>
                <a:latin typeface="Arial" pitchFamily="34" charset="0"/>
                <a:cs typeface="Arial" pitchFamily="34" charset="0"/>
              </a:defRPr>
            </a:lvl4pPr>
            <a:lvl5pPr marL="2057400" indent="-228600" eaLnBrk="0" hangingPunct="0">
              <a:defRPr sz="2600">
                <a:solidFill>
                  <a:schemeClr val="tx1"/>
                </a:solidFill>
                <a:latin typeface="Arial" pitchFamily="34" charset="0"/>
                <a:cs typeface="Arial" pitchFamily="34" charset="0"/>
              </a:defRPr>
            </a:lvl5pPr>
            <a:lvl6pPr marL="2514600" indent="-228600" defTabSz="649288"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649288"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649288"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649288" eaLnBrk="0" fontAlgn="base" hangingPunct="0">
              <a:spcBef>
                <a:spcPct val="0"/>
              </a:spcBef>
              <a:spcAft>
                <a:spcPct val="0"/>
              </a:spcAft>
              <a:defRPr sz="2600">
                <a:solidFill>
                  <a:schemeClr val="tx1"/>
                </a:solidFill>
                <a:latin typeface="Arial" pitchFamily="34" charset="0"/>
                <a:cs typeface="Arial" pitchFamily="34" charset="0"/>
              </a:defRPr>
            </a:lvl9pPr>
          </a:lstStyle>
          <a:p>
            <a:pPr eaLnBrk="1" hangingPunct="1"/>
            <a:r>
              <a:rPr lang="nl-NL" altLang="nl-NL" sz="1800" dirty="0"/>
              <a:t>Tollenaar, Beijers, Jansen, Riksen-Walraven &amp; de </a:t>
            </a:r>
            <a:r>
              <a:rPr lang="nl-NL" altLang="nl-NL" sz="1800" dirty="0" err="1"/>
              <a:t>Weerth</a:t>
            </a:r>
            <a:r>
              <a:rPr lang="nl-NL" altLang="nl-NL" sz="1800" dirty="0"/>
              <a:t>, 2012, </a:t>
            </a:r>
            <a:r>
              <a:rPr lang="nl-NL" altLang="nl-NL" sz="1800" i="1" dirty="0" err="1"/>
              <a:t>Psychoneuroendocrinology</a:t>
            </a:r>
            <a:endParaRPr lang="nl-NL" altLang="nl-NL" sz="1800" i="1" dirty="0"/>
          </a:p>
        </p:txBody>
      </p:sp>
      <p:pic>
        <p:nvPicPr>
          <p:cNvPr id="1434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3" y="52388"/>
            <a:ext cx="6281737"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425" y="73025"/>
            <a:ext cx="6497638"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2320" y="6275734"/>
            <a:ext cx="3836987"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2" descr="http://www.kattenspul.nl/archief/wendel%20badje3.jpg"/>
          <p:cNvPicPr>
            <a:picLocks noChangeAspect="1" noChangeArrowheads="1"/>
          </p:cNvPicPr>
          <p:nvPr/>
        </p:nvPicPr>
        <p:blipFill>
          <a:blip r:embed="rId5">
            <a:lum bright="4000"/>
            <a:extLst>
              <a:ext uri="{28A0092B-C50C-407E-A947-70E740481C1C}">
                <a14:useLocalDpi xmlns:a14="http://schemas.microsoft.com/office/drawing/2010/main" val="0"/>
              </a:ext>
            </a:extLst>
          </a:blip>
          <a:srcRect/>
          <a:stretch>
            <a:fillRect/>
          </a:stretch>
        </p:blipFill>
        <p:spPr bwMode="auto">
          <a:xfrm>
            <a:off x="68263" y="57150"/>
            <a:ext cx="1325562" cy="1800225"/>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6391" name="Tekstvak 13"/>
          <p:cNvSpPr txBox="1">
            <a:spLocks noChangeArrowheads="1"/>
          </p:cNvSpPr>
          <p:nvPr/>
        </p:nvSpPr>
        <p:spPr bwMode="auto">
          <a:xfrm>
            <a:off x="30163" y="1536700"/>
            <a:ext cx="1042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Arial" pitchFamily="34" charset="0"/>
                <a:cs typeface="Arial" pitchFamily="34" charset="0"/>
              </a:defRPr>
            </a:lvl1pPr>
            <a:lvl2pPr marL="742950" indent="-285750" eaLnBrk="0" hangingPunct="0">
              <a:defRPr sz="2600">
                <a:solidFill>
                  <a:schemeClr val="tx1"/>
                </a:solidFill>
                <a:latin typeface="Arial" pitchFamily="34" charset="0"/>
                <a:cs typeface="Arial" pitchFamily="34" charset="0"/>
              </a:defRPr>
            </a:lvl2pPr>
            <a:lvl3pPr marL="1143000" indent="-228600" eaLnBrk="0" hangingPunct="0">
              <a:defRPr sz="2600">
                <a:solidFill>
                  <a:schemeClr val="tx1"/>
                </a:solidFill>
                <a:latin typeface="Arial" pitchFamily="34" charset="0"/>
                <a:cs typeface="Arial" pitchFamily="34" charset="0"/>
              </a:defRPr>
            </a:lvl3pPr>
            <a:lvl4pPr marL="1600200" indent="-228600" eaLnBrk="0" hangingPunct="0">
              <a:defRPr sz="2600">
                <a:solidFill>
                  <a:schemeClr val="tx1"/>
                </a:solidFill>
                <a:latin typeface="Arial" pitchFamily="34" charset="0"/>
                <a:cs typeface="Arial" pitchFamily="34" charset="0"/>
              </a:defRPr>
            </a:lvl4pPr>
            <a:lvl5pPr marL="2057400" indent="-228600" eaLnBrk="0" hangingPunct="0">
              <a:defRPr sz="2600">
                <a:solidFill>
                  <a:schemeClr val="tx1"/>
                </a:solidFill>
                <a:latin typeface="Arial" pitchFamily="34" charset="0"/>
                <a:cs typeface="Arial" pitchFamily="34" charset="0"/>
              </a:defRPr>
            </a:lvl5pPr>
            <a:lvl6pPr marL="2514600" indent="-228600" defTabSz="649288"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649288"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649288"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649288" eaLnBrk="0" fontAlgn="base" hangingPunct="0">
              <a:spcBef>
                <a:spcPct val="0"/>
              </a:spcBef>
              <a:spcAft>
                <a:spcPct val="0"/>
              </a:spcAft>
              <a:defRPr sz="2600">
                <a:solidFill>
                  <a:schemeClr val="tx1"/>
                </a:solidFill>
                <a:latin typeface="Arial" pitchFamily="34" charset="0"/>
                <a:cs typeface="Arial" pitchFamily="34" charset="0"/>
              </a:defRPr>
            </a:lvl9pPr>
          </a:lstStyle>
          <a:p>
            <a:pPr algn="r" eaLnBrk="1" hangingPunct="1"/>
            <a:r>
              <a:rPr lang="nl-NL" altLang="nl-NL" sz="1800">
                <a:solidFill>
                  <a:schemeClr val="bg1"/>
                </a:solidFill>
              </a:rPr>
              <a:t>5 weken</a:t>
            </a:r>
          </a:p>
        </p:txBody>
      </p:sp>
      <p:pic>
        <p:nvPicPr>
          <p:cNvPr id="16392" name="Picture 12" descr="vaccination infa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1150" y="61913"/>
            <a:ext cx="1214438" cy="1787525"/>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6393" name="Tekstvak 16"/>
          <p:cNvSpPr txBox="1">
            <a:spLocks noChangeArrowheads="1"/>
          </p:cNvSpPr>
          <p:nvPr/>
        </p:nvSpPr>
        <p:spPr bwMode="auto">
          <a:xfrm>
            <a:off x="6059488" y="1508125"/>
            <a:ext cx="1878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Arial" pitchFamily="34" charset="0"/>
                <a:cs typeface="Arial" pitchFamily="34" charset="0"/>
              </a:defRPr>
            </a:lvl1pPr>
            <a:lvl2pPr marL="742950" indent="-285750" eaLnBrk="0" hangingPunct="0">
              <a:defRPr sz="2600">
                <a:solidFill>
                  <a:schemeClr val="tx1"/>
                </a:solidFill>
                <a:latin typeface="Arial" pitchFamily="34" charset="0"/>
                <a:cs typeface="Arial" pitchFamily="34" charset="0"/>
              </a:defRPr>
            </a:lvl2pPr>
            <a:lvl3pPr marL="1143000" indent="-228600" eaLnBrk="0" hangingPunct="0">
              <a:defRPr sz="2600">
                <a:solidFill>
                  <a:schemeClr val="tx1"/>
                </a:solidFill>
                <a:latin typeface="Arial" pitchFamily="34" charset="0"/>
                <a:cs typeface="Arial" pitchFamily="34" charset="0"/>
              </a:defRPr>
            </a:lvl3pPr>
            <a:lvl4pPr marL="1600200" indent="-228600" eaLnBrk="0" hangingPunct="0">
              <a:defRPr sz="2600">
                <a:solidFill>
                  <a:schemeClr val="tx1"/>
                </a:solidFill>
                <a:latin typeface="Arial" pitchFamily="34" charset="0"/>
                <a:cs typeface="Arial" pitchFamily="34" charset="0"/>
              </a:defRPr>
            </a:lvl4pPr>
            <a:lvl5pPr marL="2057400" indent="-228600" eaLnBrk="0" hangingPunct="0">
              <a:defRPr sz="2600">
                <a:solidFill>
                  <a:schemeClr val="tx1"/>
                </a:solidFill>
                <a:latin typeface="Arial" pitchFamily="34" charset="0"/>
                <a:cs typeface="Arial" pitchFamily="34" charset="0"/>
              </a:defRPr>
            </a:lvl5pPr>
            <a:lvl6pPr marL="2514600" indent="-228600" defTabSz="649288"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649288"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649288"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649288" eaLnBrk="0" fontAlgn="base" hangingPunct="0">
              <a:spcBef>
                <a:spcPct val="0"/>
              </a:spcBef>
              <a:spcAft>
                <a:spcPct val="0"/>
              </a:spcAft>
              <a:defRPr sz="2600">
                <a:solidFill>
                  <a:schemeClr val="tx1"/>
                </a:solidFill>
                <a:latin typeface="Arial" pitchFamily="34" charset="0"/>
                <a:cs typeface="Arial" pitchFamily="34" charset="0"/>
              </a:defRPr>
            </a:lvl9pPr>
          </a:lstStyle>
          <a:p>
            <a:pPr algn="r" eaLnBrk="1" hangingPunct="1"/>
            <a:r>
              <a:rPr lang="nl-NL" altLang="nl-NL" sz="1800">
                <a:solidFill>
                  <a:schemeClr val="bg1"/>
                </a:solidFill>
              </a:rPr>
              <a:t>2 maanden</a:t>
            </a:r>
          </a:p>
        </p:txBody>
      </p:sp>
      <p:sp>
        <p:nvSpPr>
          <p:cNvPr id="14342" name="Tekstvak 17"/>
          <p:cNvSpPr txBox="1">
            <a:spLocks noChangeArrowheads="1"/>
          </p:cNvSpPr>
          <p:nvPr/>
        </p:nvSpPr>
        <p:spPr bwMode="auto">
          <a:xfrm>
            <a:off x="691288" y="6372296"/>
            <a:ext cx="7124700" cy="1846659"/>
          </a:xfrm>
          <a:prstGeom prst="rect">
            <a:avLst/>
          </a:prstGeom>
          <a:noFill/>
          <a:ln w="635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600">
                <a:solidFill>
                  <a:schemeClr val="tx1"/>
                </a:solidFill>
                <a:latin typeface="Arial" pitchFamily="34" charset="0"/>
                <a:cs typeface="Arial" pitchFamily="34" charset="0"/>
              </a:defRPr>
            </a:lvl1pPr>
            <a:lvl2pPr marL="742950" indent="-285750" eaLnBrk="0" hangingPunct="0">
              <a:defRPr sz="2600">
                <a:solidFill>
                  <a:schemeClr val="tx1"/>
                </a:solidFill>
                <a:latin typeface="Arial" pitchFamily="34" charset="0"/>
                <a:cs typeface="Arial" pitchFamily="34" charset="0"/>
              </a:defRPr>
            </a:lvl2pPr>
            <a:lvl3pPr marL="1143000" indent="-228600" eaLnBrk="0" hangingPunct="0">
              <a:defRPr sz="2600">
                <a:solidFill>
                  <a:schemeClr val="tx1"/>
                </a:solidFill>
                <a:latin typeface="Arial" pitchFamily="34" charset="0"/>
                <a:cs typeface="Arial" pitchFamily="34" charset="0"/>
              </a:defRPr>
            </a:lvl3pPr>
            <a:lvl4pPr marL="1600200" indent="-228600" eaLnBrk="0" hangingPunct="0">
              <a:defRPr sz="2600">
                <a:solidFill>
                  <a:schemeClr val="tx1"/>
                </a:solidFill>
                <a:latin typeface="Arial" pitchFamily="34" charset="0"/>
                <a:cs typeface="Arial" pitchFamily="34" charset="0"/>
              </a:defRPr>
            </a:lvl4pPr>
            <a:lvl5pPr marL="2057400" indent="-228600" eaLnBrk="0" hangingPunct="0">
              <a:defRPr sz="2600">
                <a:solidFill>
                  <a:schemeClr val="tx1"/>
                </a:solidFill>
                <a:latin typeface="Arial" pitchFamily="34" charset="0"/>
                <a:cs typeface="Arial" pitchFamily="34" charset="0"/>
              </a:defRPr>
            </a:lvl5pPr>
            <a:lvl6pPr marL="2514600" indent="-228600" defTabSz="649288"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649288"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649288"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649288" eaLnBrk="0" fontAlgn="base" hangingPunct="0">
              <a:spcBef>
                <a:spcPct val="0"/>
              </a:spcBef>
              <a:spcAft>
                <a:spcPct val="0"/>
              </a:spcAft>
              <a:defRPr sz="2600">
                <a:solidFill>
                  <a:schemeClr val="tx1"/>
                </a:solidFill>
                <a:latin typeface="Arial" pitchFamily="34" charset="0"/>
                <a:cs typeface="Arial" pitchFamily="34" charset="0"/>
              </a:defRPr>
            </a:lvl9pPr>
          </a:lstStyle>
          <a:p>
            <a:pPr eaLnBrk="1" hangingPunct="1"/>
            <a:endParaRPr lang="nl-NL" altLang="nl-NL" sz="1600" dirty="0"/>
          </a:p>
          <a:p>
            <a:pPr eaLnBrk="1" hangingPunct="1"/>
            <a:r>
              <a:rPr lang="nl-NL" altLang="nl-NL" sz="2800" dirty="0"/>
              <a:t>  De baby’s die vanaf de geboorte op een </a:t>
            </a:r>
          </a:p>
          <a:p>
            <a:pPr eaLnBrk="1" hangingPunct="1"/>
            <a:r>
              <a:rPr lang="nl-NL" altLang="nl-NL" sz="2800" dirty="0"/>
              <a:t>  eigen kamer slapen laten een hogere </a:t>
            </a:r>
          </a:p>
          <a:p>
            <a:pPr eaLnBrk="1" hangingPunct="1"/>
            <a:r>
              <a:rPr lang="nl-NL" altLang="nl-NL" sz="2800" dirty="0"/>
              <a:t>  cortisol-reactie op een badje zien</a:t>
            </a:r>
          </a:p>
          <a:p>
            <a:pPr eaLnBrk="1" hangingPunct="1"/>
            <a:endParaRPr lang="nl-NL" altLang="nl-NL" sz="1400" dirty="0"/>
          </a:p>
        </p:txBody>
      </p:sp>
    </p:spTree>
    <p:extLst>
      <p:ext uri="{BB962C8B-B14F-4D97-AF65-F5344CB8AC3E}">
        <p14:creationId xmlns:p14="http://schemas.microsoft.com/office/powerpoint/2010/main" val="193559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p:txBody>
          <a:bodyPr/>
          <a:lstStyle/>
          <a:p>
            <a:r>
              <a:rPr lang="nl-NL" altLang="nl-NL" dirty="0"/>
              <a:t>Vervolgstudie</a:t>
            </a:r>
          </a:p>
        </p:txBody>
      </p:sp>
      <p:pic>
        <p:nvPicPr>
          <p:cNvPr id="17411" name="Picture 2" descr="http://www.oeiikgroei.nl/wp-content/uploads/2011/03/Vinger-tussen-de-deu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1044" y="3062020"/>
            <a:ext cx="5958950" cy="418951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412" name="Tekstvak 4"/>
          <p:cNvSpPr txBox="1">
            <a:spLocks noChangeArrowheads="1"/>
          </p:cNvSpPr>
          <p:nvPr/>
        </p:nvSpPr>
        <p:spPr bwMode="auto">
          <a:xfrm>
            <a:off x="6095107" y="7307813"/>
            <a:ext cx="622941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Arial" pitchFamily="34" charset="0"/>
                <a:cs typeface="Arial" pitchFamily="34" charset="0"/>
              </a:defRPr>
            </a:lvl1pPr>
            <a:lvl2pPr marL="742950" indent="-285750" eaLnBrk="0" hangingPunct="0">
              <a:defRPr sz="2600">
                <a:solidFill>
                  <a:schemeClr val="tx1"/>
                </a:solidFill>
                <a:latin typeface="Arial" pitchFamily="34" charset="0"/>
                <a:cs typeface="Arial" pitchFamily="34" charset="0"/>
              </a:defRPr>
            </a:lvl2pPr>
            <a:lvl3pPr marL="1143000" indent="-228600" eaLnBrk="0" hangingPunct="0">
              <a:defRPr sz="2600">
                <a:solidFill>
                  <a:schemeClr val="tx1"/>
                </a:solidFill>
                <a:latin typeface="Arial" pitchFamily="34" charset="0"/>
                <a:cs typeface="Arial" pitchFamily="34" charset="0"/>
              </a:defRPr>
            </a:lvl3pPr>
            <a:lvl4pPr marL="1600200" indent="-228600" eaLnBrk="0" hangingPunct="0">
              <a:defRPr sz="2600">
                <a:solidFill>
                  <a:schemeClr val="tx1"/>
                </a:solidFill>
                <a:latin typeface="Arial" pitchFamily="34" charset="0"/>
                <a:cs typeface="Arial" pitchFamily="34" charset="0"/>
              </a:defRPr>
            </a:lvl4pPr>
            <a:lvl5pPr marL="2057400" indent="-228600" eaLnBrk="0" hangingPunct="0">
              <a:defRPr sz="2600">
                <a:solidFill>
                  <a:schemeClr val="tx1"/>
                </a:solidFill>
                <a:latin typeface="Arial" pitchFamily="34" charset="0"/>
                <a:cs typeface="Arial" pitchFamily="34" charset="0"/>
              </a:defRPr>
            </a:lvl5pPr>
            <a:lvl6pPr marL="2514600" indent="-228600" defTabSz="649288"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649288"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649288"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649288" eaLnBrk="0" fontAlgn="base" hangingPunct="0">
              <a:spcBef>
                <a:spcPct val="0"/>
              </a:spcBef>
              <a:spcAft>
                <a:spcPct val="0"/>
              </a:spcAft>
              <a:defRPr sz="2600">
                <a:solidFill>
                  <a:schemeClr val="tx1"/>
                </a:solidFill>
                <a:latin typeface="Arial" pitchFamily="34" charset="0"/>
                <a:cs typeface="Arial" pitchFamily="34" charset="0"/>
              </a:defRPr>
            </a:lvl9pPr>
          </a:lstStyle>
          <a:p>
            <a:pPr eaLnBrk="1" hangingPunct="1"/>
            <a:r>
              <a:rPr lang="nl-NL" altLang="nl-NL" dirty="0"/>
              <a:t>Milde stressvolle situatie op 12 maanden</a:t>
            </a:r>
          </a:p>
        </p:txBody>
      </p:sp>
      <p:pic>
        <p:nvPicPr>
          <p:cNvPr id="174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225" y="3447188"/>
            <a:ext cx="2830513" cy="3370262"/>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414" name="Tekstvak 6"/>
          <p:cNvSpPr txBox="1">
            <a:spLocks noChangeArrowheads="1"/>
          </p:cNvSpPr>
          <p:nvPr/>
        </p:nvSpPr>
        <p:spPr bwMode="auto">
          <a:xfrm>
            <a:off x="1304375" y="6845649"/>
            <a:ext cx="3694113"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Arial" pitchFamily="34" charset="0"/>
                <a:cs typeface="Arial" pitchFamily="34" charset="0"/>
              </a:defRPr>
            </a:lvl1pPr>
            <a:lvl2pPr marL="742950" indent="-285750" eaLnBrk="0" hangingPunct="0">
              <a:defRPr sz="2600">
                <a:solidFill>
                  <a:schemeClr val="tx1"/>
                </a:solidFill>
                <a:latin typeface="Arial" pitchFamily="34" charset="0"/>
                <a:cs typeface="Arial" pitchFamily="34" charset="0"/>
              </a:defRPr>
            </a:lvl2pPr>
            <a:lvl3pPr marL="1143000" indent="-228600" eaLnBrk="0" hangingPunct="0">
              <a:defRPr sz="2600">
                <a:solidFill>
                  <a:schemeClr val="tx1"/>
                </a:solidFill>
                <a:latin typeface="Arial" pitchFamily="34" charset="0"/>
                <a:cs typeface="Arial" pitchFamily="34" charset="0"/>
              </a:defRPr>
            </a:lvl3pPr>
            <a:lvl4pPr marL="1600200" indent="-228600" eaLnBrk="0" hangingPunct="0">
              <a:defRPr sz="2600">
                <a:solidFill>
                  <a:schemeClr val="tx1"/>
                </a:solidFill>
                <a:latin typeface="Arial" pitchFamily="34" charset="0"/>
                <a:cs typeface="Arial" pitchFamily="34" charset="0"/>
              </a:defRPr>
            </a:lvl4pPr>
            <a:lvl5pPr marL="2057400" indent="-228600" eaLnBrk="0" hangingPunct="0">
              <a:defRPr sz="2600">
                <a:solidFill>
                  <a:schemeClr val="tx1"/>
                </a:solidFill>
                <a:latin typeface="Arial" pitchFamily="34" charset="0"/>
                <a:cs typeface="Arial" pitchFamily="34" charset="0"/>
              </a:defRPr>
            </a:lvl5pPr>
            <a:lvl6pPr marL="2514600" indent="-228600" defTabSz="649288"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649288"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649288"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649288" eaLnBrk="0" fontAlgn="base" hangingPunct="0">
              <a:spcBef>
                <a:spcPct val="0"/>
              </a:spcBef>
              <a:spcAft>
                <a:spcPct val="0"/>
              </a:spcAft>
              <a:defRPr sz="2600">
                <a:solidFill>
                  <a:schemeClr val="tx1"/>
                </a:solidFill>
                <a:latin typeface="Arial" pitchFamily="34" charset="0"/>
                <a:cs typeface="Arial" pitchFamily="34" charset="0"/>
              </a:defRPr>
            </a:lvl9pPr>
          </a:lstStyle>
          <a:p>
            <a:pPr eaLnBrk="1" hangingPunct="1"/>
            <a:r>
              <a:rPr lang="nl-NL" altLang="nl-NL" dirty="0"/>
              <a:t>Co-sleeping in de eerste 6 maanden </a:t>
            </a:r>
          </a:p>
          <a:p>
            <a:pPr eaLnBrk="1" hangingPunct="1"/>
            <a:r>
              <a:rPr lang="nl-NL" altLang="nl-NL" dirty="0"/>
              <a:t>van het leven</a:t>
            </a:r>
          </a:p>
        </p:txBody>
      </p:sp>
      <p:sp>
        <p:nvSpPr>
          <p:cNvPr id="9" name="PIJL-OMLAAG 8"/>
          <p:cNvSpPr/>
          <p:nvPr/>
        </p:nvSpPr>
        <p:spPr>
          <a:xfrm rot="16200000">
            <a:off x="5095497" y="4829901"/>
            <a:ext cx="609600" cy="604837"/>
          </a:xfrm>
          <a:prstGeom prst="downArrow">
            <a:avLst/>
          </a:prstGeom>
          <a:noFill/>
          <a:ln w="635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8" name="Rechthoek 7"/>
          <p:cNvSpPr/>
          <p:nvPr/>
        </p:nvSpPr>
        <p:spPr>
          <a:xfrm>
            <a:off x="556590" y="8766312"/>
            <a:ext cx="11767932" cy="92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Tekstvak 8"/>
          <p:cNvSpPr txBox="1">
            <a:spLocks noChangeArrowheads="1"/>
          </p:cNvSpPr>
          <p:nvPr/>
        </p:nvSpPr>
        <p:spPr bwMode="auto">
          <a:xfrm>
            <a:off x="102441" y="9228293"/>
            <a:ext cx="97920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FFFFFF"/>
                </a:solidFill>
                <a:latin typeface="American Typewriter"/>
                <a:ea typeface="ヒラギノ明朝 ProN W3"/>
                <a:cs typeface="ヒラギノ明朝 ProN W3"/>
                <a:sym typeface="American Typewriter"/>
              </a:defRPr>
            </a:lvl1pPr>
            <a:lvl2pPr marL="742950" indent="-285750" eaLnBrk="0" hangingPunct="0">
              <a:defRPr sz="4000">
                <a:solidFill>
                  <a:srgbClr val="FFFFFF"/>
                </a:solidFill>
                <a:latin typeface="American Typewriter"/>
                <a:ea typeface="ヒラギノ明朝 ProN W3"/>
                <a:cs typeface="ヒラギノ明朝 ProN W3"/>
                <a:sym typeface="American Typewriter"/>
              </a:defRPr>
            </a:lvl2pPr>
            <a:lvl3pPr marL="1143000" indent="-228600" eaLnBrk="0" hangingPunct="0">
              <a:defRPr sz="4000">
                <a:solidFill>
                  <a:srgbClr val="FFFFFF"/>
                </a:solidFill>
                <a:latin typeface="American Typewriter"/>
                <a:ea typeface="ヒラギノ明朝 ProN W3"/>
                <a:cs typeface="ヒラギノ明朝 ProN W3"/>
                <a:sym typeface="American Typewriter"/>
              </a:defRPr>
            </a:lvl3pPr>
            <a:lvl4pPr marL="1600200" indent="-228600" eaLnBrk="0" hangingPunct="0">
              <a:defRPr sz="4000">
                <a:solidFill>
                  <a:srgbClr val="FFFFFF"/>
                </a:solidFill>
                <a:latin typeface="American Typewriter"/>
                <a:ea typeface="ヒラギノ明朝 ProN W3"/>
                <a:cs typeface="ヒラギノ明朝 ProN W3"/>
                <a:sym typeface="American Typewriter"/>
              </a:defRPr>
            </a:lvl4pPr>
            <a:lvl5pPr marL="2057400" indent="-228600" eaLnBrk="0" hangingPunct="0">
              <a:defRPr sz="4000">
                <a:solidFill>
                  <a:srgbClr val="FFFFFF"/>
                </a:solidFill>
                <a:latin typeface="American Typewriter"/>
                <a:ea typeface="ヒラギノ明朝 ProN W3"/>
                <a:cs typeface="ヒラギノ明朝 ProN W3"/>
                <a:sym typeface="American Typewriter"/>
              </a:defRPr>
            </a:lvl5pPr>
            <a:lvl6pPr marL="25146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6pPr>
            <a:lvl7pPr marL="29718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7pPr>
            <a:lvl8pPr marL="34290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8pPr>
            <a:lvl9pPr marL="38862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9pPr>
          </a:lstStyle>
          <a:p>
            <a:pPr eaLnBrk="1" hangingPunct="1"/>
            <a:r>
              <a:rPr lang="en-US" altLang="nl-NL" sz="1800" dirty="0" err="1">
                <a:solidFill>
                  <a:schemeClr val="tx1"/>
                </a:solidFill>
                <a:latin typeface="Arial" panose="020B0604020202020204" pitchFamily="34" charset="0"/>
                <a:cs typeface="Arial" panose="020B0604020202020204" pitchFamily="34" charset="0"/>
              </a:rPr>
              <a:t>Beijers</a:t>
            </a:r>
            <a:r>
              <a:rPr lang="en-US" altLang="nl-NL" sz="1800" dirty="0">
                <a:solidFill>
                  <a:schemeClr val="tx1"/>
                </a:solidFill>
                <a:latin typeface="Arial" panose="020B0604020202020204" pitchFamily="34" charset="0"/>
                <a:cs typeface="Arial" panose="020B0604020202020204" pitchFamily="34" charset="0"/>
              </a:rPr>
              <a:t>, </a:t>
            </a:r>
            <a:r>
              <a:rPr lang="en-US" altLang="nl-NL" sz="1800" dirty="0" err="1">
                <a:solidFill>
                  <a:schemeClr val="tx1"/>
                </a:solidFill>
                <a:latin typeface="Arial" panose="020B0604020202020204" pitchFamily="34" charset="0"/>
                <a:cs typeface="Arial" panose="020B0604020202020204" pitchFamily="34" charset="0"/>
              </a:rPr>
              <a:t>Riksen-Walraven</a:t>
            </a:r>
            <a:r>
              <a:rPr lang="en-US" altLang="nl-NL" sz="1800" dirty="0">
                <a:solidFill>
                  <a:schemeClr val="tx1"/>
                </a:solidFill>
                <a:latin typeface="Arial" panose="020B0604020202020204" pitchFamily="34" charset="0"/>
                <a:cs typeface="Arial" panose="020B0604020202020204" pitchFamily="34" charset="0"/>
              </a:rPr>
              <a:t>, &amp; de </a:t>
            </a:r>
            <a:r>
              <a:rPr lang="en-US" altLang="nl-NL" sz="1800" dirty="0" err="1">
                <a:solidFill>
                  <a:schemeClr val="tx1"/>
                </a:solidFill>
                <a:latin typeface="Arial" panose="020B0604020202020204" pitchFamily="34" charset="0"/>
                <a:cs typeface="Arial" panose="020B0604020202020204" pitchFamily="34" charset="0"/>
              </a:rPr>
              <a:t>Weerth</a:t>
            </a:r>
            <a:r>
              <a:rPr lang="en-US" altLang="nl-NL" sz="1800" dirty="0">
                <a:solidFill>
                  <a:schemeClr val="tx1"/>
                </a:solidFill>
                <a:latin typeface="Arial" panose="020B0604020202020204" pitchFamily="34" charset="0"/>
                <a:cs typeface="Arial" panose="020B0604020202020204" pitchFamily="34" charset="0"/>
              </a:rPr>
              <a:t>, (Stress, 2013)</a:t>
            </a:r>
          </a:p>
        </p:txBody>
      </p:sp>
    </p:spTree>
    <p:extLst>
      <p:ext uri="{BB962C8B-B14F-4D97-AF65-F5344CB8AC3E}">
        <p14:creationId xmlns:p14="http://schemas.microsoft.com/office/powerpoint/2010/main" val="40401303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a:xfrm>
            <a:off x="556590" y="8766312"/>
            <a:ext cx="11767932" cy="92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7410" name="Titel 1"/>
          <p:cNvSpPr>
            <a:spLocks noGrp="1"/>
          </p:cNvSpPr>
          <p:nvPr>
            <p:ph type="title"/>
          </p:nvPr>
        </p:nvSpPr>
        <p:spPr/>
        <p:txBody>
          <a:bodyPr/>
          <a:lstStyle/>
          <a:p>
            <a:r>
              <a:rPr lang="nl-NL" altLang="nl-NL" dirty="0"/>
              <a:t>Vervolgstudie</a:t>
            </a:r>
          </a:p>
        </p:txBody>
      </p:sp>
      <p:pic>
        <p:nvPicPr>
          <p:cNvPr id="17411" name="Picture 2" descr="http://www.oeiikgroei.nl/wp-content/uploads/2011/03/Vinger-tussen-de-deur.jpg"/>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141044" y="3062020"/>
            <a:ext cx="5958950" cy="418951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412" name="Tekstvak 4"/>
          <p:cNvSpPr txBox="1">
            <a:spLocks noChangeArrowheads="1"/>
          </p:cNvSpPr>
          <p:nvPr/>
        </p:nvSpPr>
        <p:spPr bwMode="auto">
          <a:xfrm>
            <a:off x="6095107" y="7307813"/>
            <a:ext cx="6908106"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Arial" pitchFamily="34" charset="0"/>
                <a:cs typeface="Arial" pitchFamily="34" charset="0"/>
              </a:defRPr>
            </a:lvl1pPr>
            <a:lvl2pPr marL="742950" indent="-285750" eaLnBrk="0" hangingPunct="0">
              <a:defRPr sz="2600">
                <a:solidFill>
                  <a:schemeClr val="tx1"/>
                </a:solidFill>
                <a:latin typeface="Arial" pitchFamily="34" charset="0"/>
                <a:cs typeface="Arial" pitchFamily="34" charset="0"/>
              </a:defRPr>
            </a:lvl2pPr>
            <a:lvl3pPr marL="1143000" indent="-228600" eaLnBrk="0" hangingPunct="0">
              <a:defRPr sz="2600">
                <a:solidFill>
                  <a:schemeClr val="tx1"/>
                </a:solidFill>
                <a:latin typeface="Arial" pitchFamily="34" charset="0"/>
                <a:cs typeface="Arial" pitchFamily="34" charset="0"/>
              </a:defRPr>
            </a:lvl3pPr>
            <a:lvl4pPr marL="1600200" indent="-228600" eaLnBrk="0" hangingPunct="0">
              <a:defRPr sz="2600">
                <a:solidFill>
                  <a:schemeClr val="tx1"/>
                </a:solidFill>
                <a:latin typeface="Arial" pitchFamily="34" charset="0"/>
                <a:cs typeface="Arial" pitchFamily="34" charset="0"/>
              </a:defRPr>
            </a:lvl4pPr>
            <a:lvl5pPr marL="2057400" indent="-228600" eaLnBrk="0" hangingPunct="0">
              <a:defRPr sz="2600">
                <a:solidFill>
                  <a:schemeClr val="tx1"/>
                </a:solidFill>
                <a:latin typeface="Arial" pitchFamily="34" charset="0"/>
                <a:cs typeface="Arial" pitchFamily="34" charset="0"/>
              </a:defRPr>
            </a:lvl5pPr>
            <a:lvl6pPr marL="2514600" indent="-228600" defTabSz="649288"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649288"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649288"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649288" eaLnBrk="0" fontAlgn="base" hangingPunct="0">
              <a:spcBef>
                <a:spcPct val="0"/>
              </a:spcBef>
              <a:spcAft>
                <a:spcPct val="0"/>
              </a:spcAft>
              <a:defRPr sz="2600">
                <a:solidFill>
                  <a:schemeClr val="tx1"/>
                </a:solidFill>
                <a:latin typeface="Arial" pitchFamily="34" charset="0"/>
                <a:cs typeface="Arial" pitchFamily="34" charset="0"/>
              </a:defRPr>
            </a:lvl9pPr>
          </a:lstStyle>
          <a:p>
            <a:pPr eaLnBrk="1" hangingPunct="1"/>
            <a:r>
              <a:rPr lang="nl-NL" altLang="nl-NL" dirty="0"/>
              <a:t>Milde stressvolle situatie op 12 maanden.</a:t>
            </a:r>
          </a:p>
          <a:p>
            <a:pPr eaLnBrk="1" hangingPunct="1"/>
            <a:endParaRPr lang="nl-NL" altLang="nl-NL" dirty="0"/>
          </a:p>
          <a:p>
            <a:pPr eaLnBrk="1" hangingPunct="1"/>
            <a:r>
              <a:rPr lang="nl-NL" altLang="nl-NL" dirty="0"/>
              <a:t>Gecorrigeerd voor co-sleeping </a:t>
            </a:r>
          </a:p>
          <a:p>
            <a:pPr eaLnBrk="1" hangingPunct="1"/>
            <a:r>
              <a:rPr lang="nl-NL" altLang="nl-NL" dirty="0"/>
              <a:t>op 12 maanden.</a:t>
            </a:r>
          </a:p>
          <a:p>
            <a:pPr eaLnBrk="1" hangingPunct="1"/>
            <a:endParaRPr lang="nl-NL" altLang="nl-NL" dirty="0"/>
          </a:p>
        </p:txBody>
      </p:sp>
      <p:pic>
        <p:nvPicPr>
          <p:cNvPr id="174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9225" y="3447188"/>
            <a:ext cx="2830513" cy="3370262"/>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414" name="Tekstvak 6"/>
          <p:cNvSpPr txBox="1">
            <a:spLocks noChangeArrowheads="1"/>
          </p:cNvSpPr>
          <p:nvPr/>
        </p:nvSpPr>
        <p:spPr bwMode="auto">
          <a:xfrm>
            <a:off x="1304375" y="6845649"/>
            <a:ext cx="3694113"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Arial" pitchFamily="34" charset="0"/>
                <a:cs typeface="Arial" pitchFamily="34" charset="0"/>
              </a:defRPr>
            </a:lvl1pPr>
            <a:lvl2pPr marL="742950" indent="-285750" eaLnBrk="0" hangingPunct="0">
              <a:defRPr sz="2600">
                <a:solidFill>
                  <a:schemeClr val="tx1"/>
                </a:solidFill>
                <a:latin typeface="Arial" pitchFamily="34" charset="0"/>
                <a:cs typeface="Arial" pitchFamily="34" charset="0"/>
              </a:defRPr>
            </a:lvl2pPr>
            <a:lvl3pPr marL="1143000" indent="-228600" eaLnBrk="0" hangingPunct="0">
              <a:defRPr sz="2600">
                <a:solidFill>
                  <a:schemeClr val="tx1"/>
                </a:solidFill>
                <a:latin typeface="Arial" pitchFamily="34" charset="0"/>
                <a:cs typeface="Arial" pitchFamily="34" charset="0"/>
              </a:defRPr>
            </a:lvl3pPr>
            <a:lvl4pPr marL="1600200" indent="-228600" eaLnBrk="0" hangingPunct="0">
              <a:defRPr sz="2600">
                <a:solidFill>
                  <a:schemeClr val="tx1"/>
                </a:solidFill>
                <a:latin typeface="Arial" pitchFamily="34" charset="0"/>
                <a:cs typeface="Arial" pitchFamily="34" charset="0"/>
              </a:defRPr>
            </a:lvl4pPr>
            <a:lvl5pPr marL="2057400" indent="-228600" eaLnBrk="0" hangingPunct="0">
              <a:defRPr sz="2600">
                <a:solidFill>
                  <a:schemeClr val="tx1"/>
                </a:solidFill>
                <a:latin typeface="Arial" pitchFamily="34" charset="0"/>
                <a:cs typeface="Arial" pitchFamily="34" charset="0"/>
              </a:defRPr>
            </a:lvl5pPr>
            <a:lvl6pPr marL="2514600" indent="-228600" defTabSz="649288"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649288"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649288"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649288" eaLnBrk="0" fontAlgn="base" hangingPunct="0">
              <a:spcBef>
                <a:spcPct val="0"/>
              </a:spcBef>
              <a:spcAft>
                <a:spcPct val="0"/>
              </a:spcAft>
              <a:defRPr sz="2600">
                <a:solidFill>
                  <a:schemeClr val="tx1"/>
                </a:solidFill>
                <a:latin typeface="Arial" pitchFamily="34" charset="0"/>
                <a:cs typeface="Arial" pitchFamily="34" charset="0"/>
              </a:defRPr>
            </a:lvl9pPr>
          </a:lstStyle>
          <a:p>
            <a:pPr eaLnBrk="1" hangingPunct="1"/>
            <a:r>
              <a:rPr lang="nl-NL" altLang="nl-NL" dirty="0"/>
              <a:t>Co-sleeping in de eerste 6 maanden </a:t>
            </a:r>
          </a:p>
          <a:p>
            <a:pPr eaLnBrk="1" hangingPunct="1"/>
            <a:r>
              <a:rPr lang="nl-NL" altLang="nl-NL" dirty="0"/>
              <a:t>van het leven</a:t>
            </a:r>
          </a:p>
        </p:txBody>
      </p:sp>
      <p:sp>
        <p:nvSpPr>
          <p:cNvPr id="9" name="PIJL-OMLAAG 8"/>
          <p:cNvSpPr/>
          <p:nvPr/>
        </p:nvSpPr>
        <p:spPr>
          <a:xfrm rot="16200000">
            <a:off x="5095497" y="4829901"/>
            <a:ext cx="609600" cy="604837"/>
          </a:xfrm>
          <a:prstGeom prst="downArrow">
            <a:avLst/>
          </a:prstGeom>
          <a:noFill/>
          <a:ln w="635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10" name="Tekstvak 4"/>
          <p:cNvSpPr txBox="1">
            <a:spLocks noChangeArrowheads="1"/>
          </p:cNvSpPr>
          <p:nvPr/>
        </p:nvSpPr>
        <p:spPr bwMode="auto">
          <a:xfrm>
            <a:off x="6095107" y="4970420"/>
            <a:ext cx="622941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Arial" pitchFamily="34" charset="0"/>
                <a:cs typeface="Arial" pitchFamily="34" charset="0"/>
              </a:defRPr>
            </a:lvl1pPr>
            <a:lvl2pPr marL="742950" indent="-285750" eaLnBrk="0" hangingPunct="0">
              <a:defRPr sz="2600">
                <a:solidFill>
                  <a:schemeClr val="tx1"/>
                </a:solidFill>
                <a:latin typeface="Arial" pitchFamily="34" charset="0"/>
                <a:cs typeface="Arial" pitchFamily="34" charset="0"/>
              </a:defRPr>
            </a:lvl2pPr>
            <a:lvl3pPr marL="1143000" indent="-228600" eaLnBrk="0" hangingPunct="0">
              <a:defRPr sz="2600">
                <a:solidFill>
                  <a:schemeClr val="tx1"/>
                </a:solidFill>
                <a:latin typeface="Arial" pitchFamily="34" charset="0"/>
                <a:cs typeface="Arial" pitchFamily="34" charset="0"/>
              </a:defRPr>
            </a:lvl3pPr>
            <a:lvl4pPr marL="1600200" indent="-228600" eaLnBrk="0" hangingPunct="0">
              <a:defRPr sz="2600">
                <a:solidFill>
                  <a:schemeClr val="tx1"/>
                </a:solidFill>
                <a:latin typeface="Arial" pitchFamily="34" charset="0"/>
                <a:cs typeface="Arial" pitchFamily="34" charset="0"/>
              </a:defRPr>
            </a:lvl4pPr>
            <a:lvl5pPr marL="2057400" indent="-228600" eaLnBrk="0" hangingPunct="0">
              <a:defRPr sz="2600">
                <a:solidFill>
                  <a:schemeClr val="tx1"/>
                </a:solidFill>
                <a:latin typeface="Arial" pitchFamily="34" charset="0"/>
                <a:cs typeface="Arial" pitchFamily="34" charset="0"/>
              </a:defRPr>
            </a:lvl5pPr>
            <a:lvl6pPr marL="2514600" indent="-228600" defTabSz="649288"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649288"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649288"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649288" eaLnBrk="0" fontAlgn="base" hangingPunct="0">
              <a:spcBef>
                <a:spcPct val="0"/>
              </a:spcBef>
              <a:spcAft>
                <a:spcPct val="0"/>
              </a:spcAft>
              <a:defRPr sz="2600">
                <a:solidFill>
                  <a:schemeClr val="tx1"/>
                </a:solidFill>
                <a:latin typeface="Arial" pitchFamily="34" charset="0"/>
                <a:cs typeface="Arial" pitchFamily="34" charset="0"/>
              </a:defRPr>
            </a:lvl9pPr>
          </a:lstStyle>
          <a:p>
            <a:pPr eaLnBrk="1" hangingPunct="1"/>
            <a:r>
              <a:rPr lang="nl-NL" altLang="nl-NL" b="1" dirty="0"/>
              <a:t> Lagere cortisol reactie</a:t>
            </a:r>
          </a:p>
        </p:txBody>
      </p:sp>
      <p:sp>
        <p:nvSpPr>
          <p:cNvPr id="11" name="Tekstvak 8"/>
          <p:cNvSpPr txBox="1">
            <a:spLocks noChangeArrowheads="1"/>
          </p:cNvSpPr>
          <p:nvPr/>
        </p:nvSpPr>
        <p:spPr bwMode="auto">
          <a:xfrm>
            <a:off x="102441" y="9228293"/>
            <a:ext cx="97920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FFFFFF"/>
                </a:solidFill>
                <a:latin typeface="American Typewriter"/>
                <a:ea typeface="ヒラギノ明朝 ProN W3"/>
                <a:cs typeface="ヒラギノ明朝 ProN W3"/>
                <a:sym typeface="American Typewriter"/>
              </a:defRPr>
            </a:lvl1pPr>
            <a:lvl2pPr marL="742950" indent="-285750" eaLnBrk="0" hangingPunct="0">
              <a:defRPr sz="4000">
                <a:solidFill>
                  <a:srgbClr val="FFFFFF"/>
                </a:solidFill>
                <a:latin typeface="American Typewriter"/>
                <a:ea typeface="ヒラギノ明朝 ProN W3"/>
                <a:cs typeface="ヒラギノ明朝 ProN W3"/>
                <a:sym typeface="American Typewriter"/>
              </a:defRPr>
            </a:lvl2pPr>
            <a:lvl3pPr marL="1143000" indent="-228600" eaLnBrk="0" hangingPunct="0">
              <a:defRPr sz="4000">
                <a:solidFill>
                  <a:srgbClr val="FFFFFF"/>
                </a:solidFill>
                <a:latin typeface="American Typewriter"/>
                <a:ea typeface="ヒラギノ明朝 ProN W3"/>
                <a:cs typeface="ヒラギノ明朝 ProN W3"/>
                <a:sym typeface="American Typewriter"/>
              </a:defRPr>
            </a:lvl3pPr>
            <a:lvl4pPr marL="1600200" indent="-228600" eaLnBrk="0" hangingPunct="0">
              <a:defRPr sz="4000">
                <a:solidFill>
                  <a:srgbClr val="FFFFFF"/>
                </a:solidFill>
                <a:latin typeface="American Typewriter"/>
                <a:ea typeface="ヒラギノ明朝 ProN W3"/>
                <a:cs typeface="ヒラギノ明朝 ProN W3"/>
                <a:sym typeface="American Typewriter"/>
              </a:defRPr>
            </a:lvl4pPr>
            <a:lvl5pPr marL="2057400" indent="-228600" eaLnBrk="0" hangingPunct="0">
              <a:defRPr sz="4000">
                <a:solidFill>
                  <a:srgbClr val="FFFFFF"/>
                </a:solidFill>
                <a:latin typeface="American Typewriter"/>
                <a:ea typeface="ヒラギノ明朝 ProN W3"/>
                <a:cs typeface="ヒラギノ明朝 ProN W3"/>
                <a:sym typeface="American Typewriter"/>
              </a:defRPr>
            </a:lvl5pPr>
            <a:lvl6pPr marL="25146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6pPr>
            <a:lvl7pPr marL="29718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7pPr>
            <a:lvl8pPr marL="34290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8pPr>
            <a:lvl9pPr marL="38862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9pPr>
          </a:lstStyle>
          <a:p>
            <a:pPr eaLnBrk="1" hangingPunct="1"/>
            <a:r>
              <a:rPr lang="en-US" altLang="nl-NL" sz="1800" dirty="0" err="1">
                <a:solidFill>
                  <a:schemeClr val="tx1"/>
                </a:solidFill>
                <a:latin typeface="Arial" panose="020B0604020202020204" pitchFamily="34" charset="0"/>
                <a:cs typeface="Arial" panose="020B0604020202020204" pitchFamily="34" charset="0"/>
              </a:rPr>
              <a:t>Beijers</a:t>
            </a:r>
            <a:r>
              <a:rPr lang="en-US" altLang="nl-NL" sz="1800" dirty="0">
                <a:solidFill>
                  <a:schemeClr val="tx1"/>
                </a:solidFill>
                <a:latin typeface="Arial" panose="020B0604020202020204" pitchFamily="34" charset="0"/>
                <a:cs typeface="Arial" panose="020B0604020202020204" pitchFamily="34" charset="0"/>
              </a:rPr>
              <a:t>, </a:t>
            </a:r>
            <a:r>
              <a:rPr lang="en-US" altLang="nl-NL" sz="1800" dirty="0" err="1">
                <a:solidFill>
                  <a:schemeClr val="tx1"/>
                </a:solidFill>
                <a:latin typeface="Arial" panose="020B0604020202020204" pitchFamily="34" charset="0"/>
                <a:cs typeface="Arial" panose="020B0604020202020204" pitchFamily="34" charset="0"/>
              </a:rPr>
              <a:t>Riksen-Walraven</a:t>
            </a:r>
            <a:r>
              <a:rPr lang="en-US" altLang="nl-NL" sz="1800" dirty="0">
                <a:solidFill>
                  <a:schemeClr val="tx1"/>
                </a:solidFill>
                <a:latin typeface="Arial" panose="020B0604020202020204" pitchFamily="34" charset="0"/>
                <a:cs typeface="Arial" panose="020B0604020202020204" pitchFamily="34" charset="0"/>
              </a:rPr>
              <a:t>, &amp; de </a:t>
            </a:r>
            <a:r>
              <a:rPr lang="en-US" altLang="nl-NL" sz="1800" dirty="0" err="1">
                <a:solidFill>
                  <a:schemeClr val="tx1"/>
                </a:solidFill>
                <a:latin typeface="Arial" panose="020B0604020202020204" pitchFamily="34" charset="0"/>
                <a:cs typeface="Arial" panose="020B0604020202020204" pitchFamily="34" charset="0"/>
              </a:rPr>
              <a:t>Weerth</a:t>
            </a:r>
            <a:r>
              <a:rPr lang="en-US" altLang="nl-NL" sz="1800" dirty="0">
                <a:solidFill>
                  <a:schemeClr val="tx1"/>
                </a:solidFill>
                <a:latin typeface="Arial" panose="020B0604020202020204" pitchFamily="34" charset="0"/>
                <a:cs typeface="Arial" panose="020B0604020202020204" pitchFamily="34" charset="0"/>
              </a:rPr>
              <a:t>, (Stress, 2013)</a:t>
            </a:r>
          </a:p>
        </p:txBody>
      </p:sp>
    </p:spTree>
    <p:extLst>
      <p:ext uri="{BB962C8B-B14F-4D97-AF65-F5344CB8AC3E}">
        <p14:creationId xmlns:p14="http://schemas.microsoft.com/office/powerpoint/2010/main" val="39320493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4655" y="180975"/>
            <a:ext cx="11160125" cy="1079500"/>
          </a:xfrm>
        </p:spPr>
        <p:txBody>
          <a:bodyPr/>
          <a:lstStyle/>
          <a:p>
            <a:r>
              <a:rPr lang="nl-NL" sz="3600" dirty="0"/>
              <a:t>Vraag 2: is room-</a:t>
            </a:r>
            <a:r>
              <a:rPr lang="nl-NL" sz="3600" dirty="0" err="1"/>
              <a:t>sharing</a:t>
            </a:r>
            <a:r>
              <a:rPr lang="nl-NL" sz="3600" dirty="0"/>
              <a:t> gerelateerd aan sociaal-emotionele ontwikkeling in de kindertijd? </a:t>
            </a:r>
          </a:p>
        </p:txBody>
      </p:sp>
      <p:sp>
        <p:nvSpPr>
          <p:cNvPr id="5" name="Rechthoek 4"/>
          <p:cNvSpPr/>
          <p:nvPr/>
        </p:nvSpPr>
        <p:spPr>
          <a:xfrm>
            <a:off x="1904690" y="9177251"/>
            <a:ext cx="738758" cy="5130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Content Placeholder 4"/>
          <p:cNvGraphicFramePr>
            <a:graphicFrameLocks/>
          </p:cNvGraphicFramePr>
          <p:nvPr>
            <p:extLst>
              <p:ext uri="{D42A27DB-BD31-4B8C-83A1-F6EECF244321}">
                <p14:modId xmlns:p14="http://schemas.microsoft.com/office/powerpoint/2010/main" val="1047465344"/>
              </p:ext>
            </p:extLst>
          </p:nvPr>
        </p:nvGraphicFramePr>
        <p:xfrm>
          <a:off x="139148" y="1081571"/>
          <a:ext cx="12702209" cy="3169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p:cNvPicPr>
            <a:picLocks noChangeAspect="1" noChangeArrowheads="1"/>
          </p:cNvPicPr>
          <p:nvPr/>
        </p:nvPicPr>
        <p:blipFill>
          <a:blip r:embed="rId8"/>
          <a:srcRect/>
          <a:stretch>
            <a:fillRect/>
          </a:stretch>
        </p:blipFill>
        <p:spPr bwMode="auto">
          <a:xfrm>
            <a:off x="11287341" y="105808"/>
            <a:ext cx="1619849" cy="730799"/>
          </a:xfrm>
          <a:prstGeom prst="rect">
            <a:avLst/>
          </a:prstGeom>
          <a:noFill/>
          <a:ln w="9525">
            <a:noFill/>
            <a:miter lim="800000"/>
            <a:headEnd/>
            <a:tailEnd/>
          </a:ln>
        </p:spPr>
      </p:pic>
      <p:sp>
        <p:nvSpPr>
          <p:cNvPr id="11" name="Rechthoek 10"/>
          <p:cNvSpPr/>
          <p:nvPr/>
        </p:nvSpPr>
        <p:spPr>
          <a:xfrm>
            <a:off x="556590" y="8766312"/>
            <a:ext cx="11767932" cy="92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Tekstvak 8"/>
          <p:cNvSpPr txBox="1">
            <a:spLocks noChangeArrowheads="1"/>
          </p:cNvSpPr>
          <p:nvPr/>
        </p:nvSpPr>
        <p:spPr bwMode="auto">
          <a:xfrm>
            <a:off x="102441" y="9228293"/>
            <a:ext cx="97920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FFFFFF"/>
                </a:solidFill>
                <a:latin typeface="American Typewriter"/>
                <a:ea typeface="ヒラギノ明朝 ProN W3"/>
                <a:cs typeface="ヒラギノ明朝 ProN W3"/>
                <a:sym typeface="American Typewriter"/>
              </a:defRPr>
            </a:lvl1pPr>
            <a:lvl2pPr marL="742950" indent="-285750" eaLnBrk="0" hangingPunct="0">
              <a:defRPr sz="4000">
                <a:solidFill>
                  <a:srgbClr val="FFFFFF"/>
                </a:solidFill>
                <a:latin typeface="American Typewriter"/>
                <a:ea typeface="ヒラギノ明朝 ProN W3"/>
                <a:cs typeface="ヒラギノ明朝 ProN W3"/>
                <a:sym typeface="American Typewriter"/>
              </a:defRPr>
            </a:lvl2pPr>
            <a:lvl3pPr marL="1143000" indent="-228600" eaLnBrk="0" hangingPunct="0">
              <a:defRPr sz="4000">
                <a:solidFill>
                  <a:srgbClr val="FFFFFF"/>
                </a:solidFill>
                <a:latin typeface="American Typewriter"/>
                <a:ea typeface="ヒラギノ明朝 ProN W3"/>
                <a:cs typeface="ヒラギノ明朝 ProN W3"/>
                <a:sym typeface="American Typewriter"/>
              </a:defRPr>
            </a:lvl3pPr>
            <a:lvl4pPr marL="1600200" indent="-228600" eaLnBrk="0" hangingPunct="0">
              <a:defRPr sz="4000">
                <a:solidFill>
                  <a:srgbClr val="FFFFFF"/>
                </a:solidFill>
                <a:latin typeface="American Typewriter"/>
                <a:ea typeface="ヒラギノ明朝 ProN W3"/>
                <a:cs typeface="ヒラギノ明朝 ProN W3"/>
                <a:sym typeface="American Typewriter"/>
              </a:defRPr>
            </a:lvl4pPr>
            <a:lvl5pPr marL="2057400" indent="-228600" eaLnBrk="0" hangingPunct="0">
              <a:defRPr sz="4000">
                <a:solidFill>
                  <a:srgbClr val="FFFFFF"/>
                </a:solidFill>
                <a:latin typeface="American Typewriter"/>
                <a:ea typeface="ヒラギノ明朝 ProN W3"/>
                <a:cs typeface="ヒラギノ明朝 ProN W3"/>
                <a:sym typeface="American Typewriter"/>
              </a:defRPr>
            </a:lvl5pPr>
            <a:lvl6pPr marL="25146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6pPr>
            <a:lvl7pPr marL="29718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7pPr>
            <a:lvl8pPr marL="34290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8pPr>
            <a:lvl9pPr marL="38862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9pPr>
          </a:lstStyle>
          <a:p>
            <a:pPr eaLnBrk="1" hangingPunct="1"/>
            <a:r>
              <a:rPr lang="en-US" altLang="nl-NL" sz="1800" dirty="0" err="1">
                <a:solidFill>
                  <a:schemeClr val="tx1"/>
                </a:solidFill>
                <a:latin typeface="Arial" panose="020B0604020202020204" pitchFamily="34" charset="0"/>
                <a:cs typeface="Arial" panose="020B0604020202020204" pitchFamily="34" charset="0"/>
              </a:rPr>
              <a:t>Beijers</a:t>
            </a:r>
            <a:r>
              <a:rPr lang="en-US" altLang="nl-NL" sz="1800" dirty="0">
                <a:solidFill>
                  <a:schemeClr val="tx1"/>
                </a:solidFill>
                <a:latin typeface="Arial" panose="020B0604020202020204" pitchFamily="34" charset="0"/>
                <a:cs typeface="Arial" panose="020B0604020202020204" pitchFamily="34" charset="0"/>
              </a:rPr>
              <a:t>, Cassidy, </a:t>
            </a:r>
            <a:r>
              <a:rPr lang="en-US" altLang="nl-NL" sz="1800" dirty="0" err="1">
                <a:solidFill>
                  <a:schemeClr val="tx1"/>
                </a:solidFill>
                <a:latin typeface="Arial" panose="020B0604020202020204" pitchFamily="34" charset="0"/>
                <a:cs typeface="Arial" panose="020B0604020202020204" pitchFamily="34" charset="0"/>
              </a:rPr>
              <a:t>Lustermans</a:t>
            </a:r>
            <a:r>
              <a:rPr lang="en-US" altLang="nl-NL" sz="1800" dirty="0">
                <a:solidFill>
                  <a:schemeClr val="tx1"/>
                </a:solidFill>
                <a:latin typeface="Arial" panose="020B0604020202020204" pitchFamily="34" charset="0"/>
                <a:cs typeface="Arial" panose="020B0604020202020204" pitchFamily="34" charset="0"/>
              </a:rPr>
              <a:t> &amp; de </a:t>
            </a:r>
            <a:r>
              <a:rPr lang="en-US" altLang="nl-NL" sz="1800" dirty="0" err="1">
                <a:solidFill>
                  <a:schemeClr val="tx1"/>
                </a:solidFill>
                <a:latin typeface="Arial" panose="020B0604020202020204" pitchFamily="34" charset="0"/>
                <a:cs typeface="Arial" panose="020B0604020202020204" pitchFamily="34" charset="0"/>
              </a:rPr>
              <a:t>Weerth</a:t>
            </a:r>
            <a:r>
              <a:rPr lang="en-US" altLang="nl-NL" sz="1800" dirty="0">
                <a:solidFill>
                  <a:schemeClr val="tx1"/>
                </a:solidFill>
                <a:latin typeface="Arial" panose="020B0604020202020204" pitchFamily="34" charset="0"/>
                <a:cs typeface="Arial" panose="020B0604020202020204" pitchFamily="34" charset="0"/>
              </a:rPr>
              <a:t>, submitted</a:t>
            </a:r>
          </a:p>
        </p:txBody>
      </p:sp>
    </p:spTree>
    <p:extLst>
      <p:ext uri="{BB962C8B-B14F-4D97-AF65-F5344CB8AC3E}">
        <p14:creationId xmlns:p14="http://schemas.microsoft.com/office/powerpoint/2010/main" val="2103453105"/>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4655" y="180975"/>
            <a:ext cx="11160125" cy="1079500"/>
          </a:xfrm>
        </p:spPr>
        <p:txBody>
          <a:bodyPr/>
          <a:lstStyle/>
          <a:p>
            <a:r>
              <a:rPr lang="nl-NL" sz="2800" dirty="0"/>
              <a:t>Vraag 2: is room-</a:t>
            </a:r>
            <a:r>
              <a:rPr lang="nl-NL" sz="2800" dirty="0" err="1"/>
              <a:t>sharing</a:t>
            </a:r>
            <a:r>
              <a:rPr lang="nl-NL" sz="2800" dirty="0"/>
              <a:t> gerelateerd aan sociaal-emotionele </a:t>
            </a:r>
            <a:br>
              <a:rPr lang="nl-NL" sz="2800" dirty="0"/>
            </a:br>
            <a:r>
              <a:rPr lang="nl-NL" sz="2800" dirty="0"/>
              <a:t>ontwikkeling in de kindertijd? </a:t>
            </a:r>
          </a:p>
        </p:txBody>
      </p:sp>
      <p:sp>
        <p:nvSpPr>
          <p:cNvPr id="5" name="Rechthoek 4"/>
          <p:cNvSpPr/>
          <p:nvPr/>
        </p:nvSpPr>
        <p:spPr>
          <a:xfrm>
            <a:off x="1904690" y="9177251"/>
            <a:ext cx="738758" cy="5130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Content Placeholder 4"/>
          <p:cNvGraphicFramePr>
            <a:graphicFrameLocks/>
          </p:cNvGraphicFramePr>
          <p:nvPr>
            <p:extLst>
              <p:ext uri="{D42A27DB-BD31-4B8C-83A1-F6EECF244321}">
                <p14:modId xmlns:p14="http://schemas.microsoft.com/office/powerpoint/2010/main" val="4047640500"/>
              </p:ext>
            </p:extLst>
          </p:nvPr>
        </p:nvGraphicFramePr>
        <p:xfrm>
          <a:off x="139148" y="1081571"/>
          <a:ext cx="12702209" cy="3169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p:cNvPicPr>
            <a:picLocks noChangeAspect="1" noChangeArrowheads="1"/>
          </p:cNvPicPr>
          <p:nvPr/>
        </p:nvPicPr>
        <p:blipFill>
          <a:blip r:embed="rId8"/>
          <a:srcRect/>
          <a:stretch>
            <a:fillRect/>
          </a:stretch>
        </p:blipFill>
        <p:spPr bwMode="auto">
          <a:xfrm>
            <a:off x="11287341" y="105808"/>
            <a:ext cx="1619849" cy="730799"/>
          </a:xfrm>
          <a:prstGeom prst="rect">
            <a:avLst/>
          </a:prstGeom>
          <a:noFill/>
          <a:ln w="9525">
            <a:noFill/>
            <a:miter lim="800000"/>
            <a:headEnd/>
            <a:tailEnd/>
          </a:ln>
        </p:spPr>
      </p:pic>
      <p:sp>
        <p:nvSpPr>
          <p:cNvPr id="11" name="Rechthoek 10"/>
          <p:cNvSpPr/>
          <p:nvPr/>
        </p:nvSpPr>
        <p:spPr>
          <a:xfrm>
            <a:off x="556590" y="8766312"/>
            <a:ext cx="11767932" cy="92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 name="Tekstvak 2"/>
          <p:cNvSpPr txBox="1"/>
          <p:nvPr/>
        </p:nvSpPr>
        <p:spPr>
          <a:xfrm>
            <a:off x="974035" y="4608773"/>
            <a:ext cx="7036904" cy="2739211"/>
          </a:xfrm>
          <a:prstGeom prst="rect">
            <a:avLst/>
          </a:prstGeom>
          <a:noFill/>
        </p:spPr>
        <p:txBody>
          <a:bodyPr wrap="square" rtlCol="0">
            <a:spAutoFit/>
          </a:bodyPr>
          <a:lstStyle/>
          <a:p>
            <a:r>
              <a:rPr lang="nl-NL" sz="3600" dirty="0">
                <a:latin typeface="+mn-lt"/>
              </a:rPr>
              <a:t>3 gedragsdomeinen:</a:t>
            </a:r>
          </a:p>
          <a:p>
            <a:pPr marL="571500" indent="-571500">
              <a:buFontTx/>
              <a:buChar char="-"/>
            </a:pPr>
            <a:r>
              <a:rPr lang="nl-NL" sz="3600" dirty="0">
                <a:latin typeface="+mn-lt"/>
              </a:rPr>
              <a:t>Slaap gedrag</a:t>
            </a:r>
          </a:p>
          <a:p>
            <a:pPr marL="571500" indent="-571500">
              <a:buFontTx/>
              <a:buChar char="-"/>
            </a:pPr>
            <a:r>
              <a:rPr lang="nl-NL" sz="3600" dirty="0">
                <a:latin typeface="+mn-lt"/>
              </a:rPr>
              <a:t>Gedragsproblemen</a:t>
            </a:r>
          </a:p>
          <a:p>
            <a:pPr marL="571500" indent="-571500">
              <a:buFontTx/>
              <a:buChar char="-"/>
            </a:pPr>
            <a:r>
              <a:rPr lang="nl-NL" sz="3600" dirty="0" err="1">
                <a:latin typeface="+mn-lt"/>
              </a:rPr>
              <a:t>Prosociaal</a:t>
            </a:r>
            <a:r>
              <a:rPr lang="nl-NL" sz="3600" dirty="0">
                <a:latin typeface="+mn-lt"/>
              </a:rPr>
              <a:t> gedrag</a:t>
            </a:r>
          </a:p>
          <a:p>
            <a:endParaRPr lang="nl-NL" sz="2800" dirty="0">
              <a:latin typeface="+mn-lt"/>
            </a:endParaRPr>
          </a:p>
        </p:txBody>
      </p:sp>
      <p:sp>
        <p:nvSpPr>
          <p:cNvPr id="12" name="Tekstvak 8"/>
          <p:cNvSpPr txBox="1">
            <a:spLocks noChangeArrowheads="1"/>
          </p:cNvSpPr>
          <p:nvPr/>
        </p:nvSpPr>
        <p:spPr bwMode="auto">
          <a:xfrm>
            <a:off x="102441" y="9228293"/>
            <a:ext cx="97920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FFFFFF"/>
                </a:solidFill>
                <a:latin typeface="American Typewriter"/>
                <a:ea typeface="ヒラギノ明朝 ProN W3"/>
                <a:cs typeface="ヒラギノ明朝 ProN W3"/>
                <a:sym typeface="American Typewriter"/>
              </a:defRPr>
            </a:lvl1pPr>
            <a:lvl2pPr marL="742950" indent="-285750" eaLnBrk="0" hangingPunct="0">
              <a:defRPr sz="4000">
                <a:solidFill>
                  <a:srgbClr val="FFFFFF"/>
                </a:solidFill>
                <a:latin typeface="American Typewriter"/>
                <a:ea typeface="ヒラギノ明朝 ProN W3"/>
                <a:cs typeface="ヒラギノ明朝 ProN W3"/>
                <a:sym typeface="American Typewriter"/>
              </a:defRPr>
            </a:lvl2pPr>
            <a:lvl3pPr marL="1143000" indent="-228600" eaLnBrk="0" hangingPunct="0">
              <a:defRPr sz="4000">
                <a:solidFill>
                  <a:srgbClr val="FFFFFF"/>
                </a:solidFill>
                <a:latin typeface="American Typewriter"/>
                <a:ea typeface="ヒラギノ明朝 ProN W3"/>
                <a:cs typeface="ヒラギノ明朝 ProN W3"/>
                <a:sym typeface="American Typewriter"/>
              </a:defRPr>
            </a:lvl3pPr>
            <a:lvl4pPr marL="1600200" indent="-228600" eaLnBrk="0" hangingPunct="0">
              <a:defRPr sz="4000">
                <a:solidFill>
                  <a:srgbClr val="FFFFFF"/>
                </a:solidFill>
                <a:latin typeface="American Typewriter"/>
                <a:ea typeface="ヒラギノ明朝 ProN W3"/>
                <a:cs typeface="ヒラギノ明朝 ProN W3"/>
                <a:sym typeface="American Typewriter"/>
              </a:defRPr>
            </a:lvl4pPr>
            <a:lvl5pPr marL="2057400" indent="-228600" eaLnBrk="0" hangingPunct="0">
              <a:defRPr sz="4000">
                <a:solidFill>
                  <a:srgbClr val="FFFFFF"/>
                </a:solidFill>
                <a:latin typeface="American Typewriter"/>
                <a:ea typeface="ヒラギノ明朝 ProN W3"/>
                <a:cs typeface="ヒラギノ明朝 ProN W3"/>
                <a:sym typeface="American Typewriter"/>
              </a:defRPr>
            </a:lvl5pPr>
            <a:lvl6pPr marL="25146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6pPr>
            <a:lvl7pPr marL="29718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7pPr>
            <a:lvl8pPr marL="34290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8pPr>
            <a:lvl9pPr marL="38862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9pPr>
          </a:lstStyle>
          <a:p>
            <a:pPr eaLnBrk="1" hangingPunct="1"/>
            <a:r>
              <a:rPr lang="en-US" altLang="nl-NL" sz="1800" dirty="0" err="1">
                <a:solidFill>
                  <a:schemeClr val="tx1"/>
                </a:solidFill>
                <a:latin typeface="Arial" panose="020B0604020202020204" pitchFamily="34" charset="0"/>
                <a:cs typeface="Arial" panose="020B0604020202020204" pitchFamily="34" charset="0"/>
              </a:rPr>
              <a:t>Beijers</a:t>
            </a:r>
            <a:r>
              <a:rPr lang="en-US" altLang="nl-NL" sz="1800" dirty="0">
                <a:solidFill>
                  <a:schemeClr val="tx1"/>
                </a:solidFill>
                <a:latin typeface="Arial" panose="020B0604020202020204" pitchFamily="34" charset="0"/>
                <a:cs typeface="Arial" panose="020B0604020202020204" pitchFamily="34" charset="0"/>
              </a:rPr>
              <a:t>, Cassidy, </a:t>
            </a:r>
            <a:r>
              <a:rPr lang="en-US" altLang="nl-NL" sz="1800" dirty="0" err="1">
                <a:solidFill>
                  <a:schemeClr val="tx1"/>
                </a:solidFill>
                <a:latin typeface="Arial" panose="020B0604020202020204" pitchFamily="34" charset="0"/>
                <a:cs typeface="Arial" panose="020B0604020202020204" pitchFamily="34" charset="0"/>
              </a:rPr>
              <a:t>Lustermans</a:t>
            </a:r>
            <a:r>
              <a:rPr lang="en-US" altLang="nl-NL" sz="1800" dirty="0">
                <a:solidFill>
                  <a:schemeClr val="tx1"/>
                </a:solidFill>
                <a:latin typeface="Arial" panose="020B0604020202020204" pitchFamily="34" charset="0"/>
                <a:cs typeface="Arial" panose="020B0604020202020204" pitchFamily="34" charset="0"/>
              </a:rPr>
              <a:t> &amp; de </a:t>
            </a:r>
            <a:r>
              <a:rPr lang="en-US" altLang="nl-NL" sz="1800" dirty="0" err="1">
                <a:solidFill>
                  <a:schemeClr val="tx1"/>
                </a:solidFill>
                <a:latin typeface="Arial" panose="020B0604020202020204" pitchFamily="34" charset="0"/>
                <a:cs typeface="Arial" panose="020B0604020202020204" pitchFamily="34" charset="0"/>
              </a:rPr>
              <a:t>Weerth</a:t>
            </a:r>
            <a:r>
              <a:rPr lang="en-US" altLang="nl-NL" sz="1800" dirty="0">
                <a:solidFill>
                  <a:schemeClr val="tx1"/>
                </a:solidFill>
                <a:latin typeface="Arial" panose="020B0604020202020204" pitchFamily="34" charset="0"/>
                <a:cs typeface="Arial" panose="020B0604020202020204" pitchFamily="34" charset="0"/>
              </a:rPr>
              <a:t>, submitted</a:t>
            </a:r>
          </a:p>
        </p:txBody>
      </p:sp>
    </p:spTree>
    <p:extLst>
      <p:ext uri="{BB962C8B-B14F-4D97-AF65-F5344CB8AC3E}">
        <p14:creationId xmlns:p14="http://schemas.microsoft.com/office/powerpoint/2010/main" val="3098751777"/>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4655" y="180975"/>
            <a:ext cx="11160125" cy="1079500"/>
          </a:xfrm>
        </p:spPr>
        <p:txBody>
          <a:bodyPr/>
          <a:lstStyle/>
          <a:p>
            <a:r>
              <a:rPr lang="nl-NL" sz="2800" dirty="0"/>
              <a:t>Vraag 2: is room-</a:t>
            </a:r>
            <a:r>
              <a:rPr lang="nl-NL" sz="2800" dirty="0" err="1"/>
              <a:t>sharing</a:t>
            </a:r>
            <a:r>
              <a:rPr lang="nl-NL" sz="2800" dirty="0"/>
              <a:t> gerelateerd aan sociaal-emotionele </a:t>
            </a:r>
            <a:br>
              <a:rPr lang="nl-NL" sz="2800" dirty="0"/>
            </a:br>
            <a:r>
              <a:rPr lang="nl-NL" sz="2800" dirty="0"/>
              <a:t>ontwikkeling in de kindertijd? </a:t>
            </a:r>
          </a:p>
        </p:txBody>
      </p:sp>
      <p:sp>
        <p:nvSpPr>
          <p:cNvPr id="5" name="Rechthoek 4"/>
          <p:cNvSpPr/>
          <p:nvPr/>
        </p:nvSpPr>
        <p:spPr>
          <a:xfrm>
            <a:off x="1904690" y="9177251"/>
            <a:ext cx="738758" cy="5130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Content Placeholder 4"/>
          <p:cNvGraphicFramePr>
            <a:graphicFrameLocks/>
          </p:cNvGraphicFramePr>
          <p:nvPr>
            <p:extLst>
              <p:ext uri="{D42A27DB-BD31-4B8C-83A1-F6EECF244321}">
                <p14:modId xmlns:p14="http://schemas.microsoft.com/office/powerpoint/2010/main" val="1036036990"/>
              </p:ext>
            </p:extLst>
          </p:nvPr>
        </p:nvGraphicFramePr>
        <p:xfrm>
          <a:off x="139148" y="1081571"/>
          <a:ext cx="12702209" cy="3169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p:cNvPicPr>
            <a:picLocks noChangeAspect="1" noChangeArrowheads="1"/>
          </p:cNvPicPr>
          <p:nvPr/>
        </p:nvPicPr>
        <p:blipFill>
          <a:blip r:embed="rId8"/>
          <a:srcRect/>
          <a:stretch>
            <a:fillRect/>
          </a:stretch>
        </p:blipFill>
        <p:spPr bwMode="auto">
          <a:xfrm>
            <a:off x="11287341" y="105808"/>
            <a:ext cx="1619849" cy="730799"/>
          </a:xfrm>
          <a:prstGeom prst="rect">
            <a:avLst/>
          </a:prstGeom>
          <a:noFill/>
          <a:ln w="9525">
            <a:noFill/>
            <a:miter lim="800000"/>
            <a:headEnd/>
            <a:tailEnd/>
          </a:ln>
        </p:spPr>
      </p:pic>
      <p:sp>
        <p:nvSpPr>
          <p:cNvPr id="11" name="Rechthoek 10"/>
          <p:cNvSpPr/>
          <p:nvPr/>
        </p:nvSpPr>
        <p:spPr>
          <a:xfrm>
            <a:off x="556590" y="8766312"/>
            <a:ext cx="11767932" cy="92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Picture 4" descr="Afbeeldingsresultaat voor kind van zes jaar"/>
          <p:cNvPicPr>
            <a:picLocks noChangeAspect="1" noChangeArrowheads="1"/>
          </p:cNvPicPr>
          <p:nvPr/>
        </p:nvPicPr>
        <p:blipFill>
          <a:blip r:embed="rId9"/>
          <a:srcRect/>
          <a:stretch>
            <a:fillRect/>
          </a:stretch>
        </p:blipFill>
        <p:spPr bwMode="auto">
          <a:xfrm>
            <a:off x="132833" y="5831843"/>
            <a:ext cx="6327682" cy="3841807"/>
          </a:xfrm>
          <a:prstGeom prst="rect">
            <a:avLst/>
          </a:prstGeom>
          <a:noFill/>
        </p:spPr>
      </p:pic>
      <p:sp>
        <p:nvSpPr>
          <p:cNvPr id="12" name="Linkeraccolade 11"/>
          <p:cNvSpPr/>
          <p:nvPr/>
        </p:nvSpPr>
        <p:spPr>
          <a:xfrm rot="16200000">
            <a:off x="9322713" y="2431084"/>
            <a:ext cx="1143000" cy="2786257"/>
          </a:xfrm>
          <a:prstGeom prst="leftBrace">
            <a:avLst/>
          </a:prstGeom>
          <a:ln w="63500">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13" name="Tekstvak 12"/>
          <p:cNvSpPr txBox="1"/>
          <p:nvPr/>
        </p:nvSpPr>
        <p:spPr>
          <a:xfrm>
            <a:off x="6897755" y="4716948"/>
            <a:ext cx="6042991" cy="4524315"/>
          </a:xfrm>
          <a:prstGeom prst="rect">
            <a:avLst/>
          </a:prstGeom>
          <a:noFill/>
        </p:spPr>
        <p:txBody>
          <a:bodyPr wrap="square" rtlCol="0">
            <a:spAutoFit/>
          </a:bodyPr>
          <a:lstStyle/>
          <a:p>
            <a:pPr algn="ctr"/>
            <a:r>
              <a:rPr lang="nl-NL" sz="2800" dirty="0">
                <a:latin typeface="+mn-lt"/>
              </a:rPr>
              <a:t>Vragenlijsten ingevuld door moeders</a:t>
            </a:r>
          </a:p>
          <a:p>
            <a:pPr algn="ctr"/>
            <a:r>
              <a:rPr lang="nl-NL" sz="2800" dirty="0">
                <a:latin typeface="+mn-lt"/>
              </a:rPr>
              <a:t>Vragenlijsten ingevuld door leraren</a:t>
            </a:r>
          </a:p>
          <a:p>
            <a:pPr algn="ctr"/>
            <a:r>
              <a:rPr lang="nl-NL" sz="2800" dirty="0">
                <a:latin typeface="+mn-lt"/>
              </a:rPr>
              <a:t>Gedragsobservaties</a:t>
            </a:r>
          </a:p>
          <a:p>
            <a:pPr algn="ctr"/>
            <a:endParaRPr lang="nl-NL" sz="2800" dirty="0">
              <a:latin typeface="+mn-lt"/>
            </a:endParaRPr>
          </a:p>
          <a:p>
            <a:pPr algn="ctr"/>
            <a:endParaRPr lang="nl-NL" sz="2800" dirty="0">
              <a:latin typeface="+mn-lt"/>
            </a:endParaRPr>
          </a:p>
          <a:p>
            <a:pPr algn="ctr"/>
            <a:r>
              <a:rPr lang="nl-NL" sz="2800" dirty="0">
                <a:latin typeface="+mn-lt"/>
              </a:rPr>
              <a:t>Gecorrigeerd voor verschillende storende variabelen, waaronder ook </a:t>
            </a:r>
          </a:p>
          <a:p>
            <a:pPr algn="ctr"/>
            <a:r>
              <a:rPr lang="nl-NL" sz="2800" dirty="0">
                <a:latin typeface="+mn-lt"/>
              </a:rPr>
              <a:t>co-sleeping op 1 en 2,5 jaar </a:t>
            </a:r>
          </a:p>
          <a:p>
            <a:pPr algn="ctr"/>
            <a:endParaRPr lang="nl-NL" sz="1600" dirty="0">
              <a:latin typeface="+mn-lt"/>
            </a:endParaRPr>
          </a:p>
          <a:p>
            <a:pPr algn="ctr"/>
            <a:endParaRPr lang="nl-NL" sz="1600" dirty="0">
              <a:latin typeface="+mn-lt"/>
            </a:endParaRPr>
          </a:p>
          <a:p>
            <a:pPr algn="ctr"/>
            <a:endParaRPr lang="nl-NL" sz="1600" dirty="0">
              <a:latin typeface="+mn-lt"/>
            </a:endParaRPr>
          </a:p>
          <a:p>
            <a:pPr algn="ctr"/>
            <a:endParaRPr lang="nl-NL" sz="1600" dirty="0">
              <a:latin typeface="+mn-lt"/>
            </a:endParaRPr>
          </a:p>
        </p:txBody>
      </p:sp>
    </p:spTree>
    <p:extLst>
      <p:ext uri="{BB962C8B-B14F-4D97-AF65-F5344CB8AC3E}">
        <p14:creationId xmlns:p14="http://schemas.microsoft.com/office/powerpoint/2010/main" val="1809830094"/>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Resultaten</a:t>
            </a:r>
          </a:p>
        </p:txBody>
      </p:sp>
      <p:sp>
        <p:nvSpPr>
          <p:cNvPr id="3" name="Tijdelijke aanduiding voor inhoud 2"/>
          <p:cNvSpPr>
            <a:spLocks noGrp="1"/>
          </p:cNvSpPr>
          <p:nvPr>
            <p:ph idx="1"/>
          </p:nvPr>
        </p:nvSpPr>
        <p:spPr>
          <a:xfrm>
            <a:off x="899999" y="1571398"/>
            <a:ext cx="12103213" cy="7284630"/>
          </a:xfrm>
        </p:spPr>
        <p:txBody>
          <a:bodyPr>
            <a:normAutofit/>
          </a:bodyPr>
          <a:lstStyle/>
          <a:p>
            <a:r>
              <a:rPr lang="nl-NL" b="1" dirty="0"/>
              <a:t>Meer weken room-</a:t>
            </a:r>
            <a:r>
              <a:rPr lang="nl-NL" b="1" dirty="0" err="1"/>
              <a:t>sharing</a:t>
            </a:r>
            <a:r>
              <a:rPr lang="nl-NL" b="1" dirty="0"/>
              <a:t> in de eerste zes maanden is: </a:t>
            </a:r>
          </a:p>
          <a:p>
            <a:endParaRPr lang="nl-NL" b="1" dirty="0"/>
          </a:p>
          <a:p>
            <a:r>
              <a:rPr lang="nl-NL" b="1" dirty="0"/>
              <a:t>Slaapgedrag</a:t>
            </a:r>
          </a:p>
          <a:p>
            <a:pPr marL="457200" indent="-457200">
              <a:buFontTx/>
              <a:buChar char="-"/>
            </a:pPr>
            <a:r>
              <a:rPr lang="nl-NL" u="sng" dirty="0"/>
              <a:t>Niet</a:t>
            </a:r>
            <a:r>
              <a:rPr lang="nl-NL" dirty="0"/>
              <a:t> gerelateerd aan meer slaapproblemen </a:t>
            </a:r>
          </a:p>
          <a:p>
            <a:pPr marL="457200" indent="-457200">
              <a:buFontTx/>
              <a:buChar char="-"/>
            </a:pPr>
            <a:r>
              <a:rPr lang="en-US" u="sng" dirty="0" err="1"/>
              <a:t>Wel</a:t>
            </a:r>
            <a:r>
              <a:rPr lang="en-US" dirty="0"/>
              <a:t> </a:t>
            </a:r>
            <a:r>
              <a:rPr lang="en-US" dirty="0" err="1"/>
              <a:t>gerelateerd</a:t>
            </a:r>
            <a:r>
              <a:rPr lang="en-US" dirty="0"/>
              <a:t> </a:t>
            </a:r>
            <a:r>
              <a:rPr lang="en-US" dirty="0" err="1"/>
              <a:t>aan</a:t>
            </a:r>
            <a:r>
              <a:rPr lang="en-US" dirty="0"/>
              <a:t> </a:t>
            </a:r>
            <a:r>
              <a:rPr lang="en-US" dirty="0" err="1"/>
              <a:t>hogere</a:t>
            </a:r>
            <a:r>
              <a:rPr lang="en-US" dirty="0"/>
              <a:t> </a:t>
            </a:r>
            <a:r>
              <a:rPr lang="en-US" dirty="0" err="1"/>
              <a:t>cijfers</a:t>
            </a:r>
            <a:r>
              <a:rPr lang="en-US" dirty="0"/>
              <a:t> </a:t>
            </a:r>
            <a:r>
              <a:rPr lang="en-US" dirty="0" err="1"/>
              <a:t>voor</a:t>
            </a:r>
            <a:r>
              <a:rPr lang="en-US" dirty="0"/>
              <a:t> </a:t>
            </a:r>
            <a:r>
              <a:rPr lang="en-US" dirty="0" err="1"/>
              <a:t>slaap</a:t>
            </a:r>
            <a:r>
              <a:rPr lang="en-US" dirty="0"/>
              <a:t> </a:t>
            </a:r>
            <a:endParaRPr lang="nl-NL" dirty="0"/>
          </a:p>
          <a:p>
            <a:endParaRPr lang="nl-NL" sz="1600" b="1" dirty="0"/>
          </a:p>
          <a:p>
            <a:endParaRPr lang="nl-NL" dirty="0"/>
          </a:p>
          <a:p>
            <a:endParaRPr lang="nl-NL" dirty="0"/>
          </a:p>
          <a:p>
            <a:endParaRPr lang="nl-NL" dirty="0"/>
          </a:p>
          <a:p>
            <a:endParaRPr lang="nl-NL" dirty="0"/>
          </a:p>
          <a:p>
            <a:endParaRPr lang="nl-NL" dirty="0"/>
          </a:p>
          <a:p>
            <a:endParaRPr lang="nl-NL" dirty="0"/>
          </a:p>
        </p:txBody>
      </p:sp>
      <p:sp>
        <p:nvSpPr>
          <p:cNvPr id="5" name="Rechthoek 4"/>
          <p:cNvSpPr/>
          <p:nvPr/>
        </p:nvSpPr>
        <p:spPr>
          <a:xfrm>
            <a:off x="1904690" y="9177251"/>
            <a:ext cx="738758" cy="5130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hthoek 5"/>
          <p:cNvSpPr/>
          <p:nvPr/>
        </p:nvSpPr>
        <p:spPr>
          <a:xfrm>
            <a:off x="556590" y="8766312"/>
            <a:ext cx="11767932" cy="92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7" name="Picture 2" descr="Afbeeldingsresultaat voor roomsharing"/>
          <p:cNvPicPr>
            <a:picLocks noChangeAspect="1" noChangeArrowheads="1"/>
          </p:cNvPicPr>
          <p:nvPr/>
        </p:nvPicPr>
        <p:blipFill>
          <a:blip r:embed="rId2"/>
          <a:srcRect/>
          <a:stretch>
            <a:fillRect/>
          </a:stretch>
        </p:blipFill>
        <p:spPr bwMode="auto">
          <a:xfrm>
            <a:off x="9793427" y="116716"/>
            <a:ext cx="3092402" cy="1970501"/>
          </a:xfrm>
          <a:prstGeom prst="rect">
            <a:avLst/>
          </a:prstGeom>
          <a:noFill/>
        </p:spPr>
      </p:pic>
      <p:sp>
        <p:nvSpPr>
          <p:cNvPr id="8" name="Tekstvak 8"/>
          <p:cNvSpPr txBox="1">
            <a:spLocks noChangeArrowheads="1"/>
          </p:cNvSpPr>
          <p:nvPr/>
        </p:nvSpPr>
        <p:spPr bwMode="auto">
          <a:xfrm>
            <a:off x="102441" y="9228293"/>
            <a:ext cx="97920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FFFFFF"/>
                </a:solidFill>
                <a:latin typeface="American Typewriter"/>
                <a:ea typeface="ヒラギノ明朝 ProN W3"/>
                <a:cs typeface="ヒラギノ明朝 ProN W3"/>
                <a:sym typeface="American Typewriter"/>
              </a:defRPr>
            </a:lvl1pPr>
            <a:lvl2pPr marL="742950" indent="-285750" eaLnBrk="0" hangingPunct="0">
              <a:defRPr sz="4000">
                <a:solidFill>
                  <a:srgbClr val="FFFFFF"/>
                </a:solidFill>
                <a:latin typeface="American Typewriter"/>
                <a:ea typeface="ヒラギノ明朝 ProN W3"/>
                <a:cs typeface="ヒラギノ明朝 ProN W3"/>
                <a:sym typeface="American Typewriter"/>
              </a:defRPr>
            </a:lvl2pPr>
            <a:lvl3pPr marL="1143000" indent="-228600" eaLnBrk="0" hangingPunct="0">
              <a:defRPr sz="4000">
                <a:solidFill>
                  <a:srgbClr val="FFFFFF"/>
                </a:solidFill>
                <a:latin typeface="American Typewriter"/>
                <a:ea typeface="ヒラギノ明朝 ProN W3"/>
                <a:cs typeface="ヒラギノ明朝 ProN W3"/>
                <a:sym typeface="American Typewriter"/>
              </a:defRPr>
            </a:lvl3pPr>
            <a:lvl4pPr marL="1600200" indent="-228600" eaLnBrk="0" hangingPunct="0">
              <a:defRPr sz="4000">
                <a:solidFill>
                  <a:srgbClr val="FFFFFF"/>
                </a:solidFill>
                <a:latin typeface="American Typewriter"/>
                <a:ea typeface="ヒラギノ明朝 ProN W3"/>
                <a:cs typeface="ヒラギノ明朝 ProN W3"/>
                <a:sym typeface="American Typewriter"/>
              </a:defRPr>
            </a:lvl4pPr>
            <a:lvl5pPr marL="2057400" indent="-228600" eaLnBrk="0" hangingPunct="0">
              <a:defRPr sz="4000">
                <a:solidFill>
                  <a:srgbClr val="FFFFFF"/>
                </a:solidFill>
                <a:latin typeface="American Typewriter"/>
                <a:ea typeface="ヒラギノ明朝 ProN W3"/>
                <a:cs typeface="ヒラギノ明朝 ProN W3"/>
                <a:sym typeface="American Typewriter"/>
              </a:defRPr>
            </a:lvl5pPr>
            <a:lvl6pPr marL="25146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6pPr>
            <a:lvl7pPr marL="29718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7pPr>
            <a:lvl8pPr marL="34290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8pPr>
            <a:lvl9pPr marL="38862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9pPr>
          </a:lstStyle>
          <a:p>
            <a:pPr eaLnBrk="1" hangingPunct="1"/>
            <a:r>
              <a:rPr lang="en-US" altLang="nl-NL" sz="1800" dirty="0" err="1">
                <a:solidFill>
                  <a:schemeClr val="tx1"/>
                </a:solidFill>
                <a:latin typeface="Arial" panose="020B0604020202020204" pitchFamily="34" charset="0"/>
                <a:cs typeface="Arial" panose="020B0604020202020204" pitchFamily="34" charset="0"/>
              </a:rPr>
              <a:t>Beijers</a:t>
            </a:r>
            <a:r>
              <a:rPr lang="en-US" altLang="nl-NL" sz="1800" dirty="0">
                <a:solidFill>
                  <a:schemeClr val="tx1"/>
                </a:solidFill>
                <a:latin typeface="Arial" panose="020B0604020202020204" pitchFamily="34" charset="0"/>
                <a:cs typeface="Arial" panose="020B0604020202020204" pitchFamily="34" charset="0"/>
              </a:rPr>
              <a:t>, Cassidy, </a:t>
            </a:r>
            <a:r>
              <a:rPr lang="en-US" altLang="nl-NL" sz="1800" dirty="0" err="1">
                <a:solidFill>
                  <a:schemeClr val="tx1"/>
                </a:solidFill>
                <a:latin typeface="Arial" panose="020B0604020202020204" pitchFamily="34" charset="0"/>
                <a:cs typeface="Arial" panose="020B0604020202020204" pitchFamily="34" charset="0"/>
              </a:rPr>
              <a:t>Lustermans</a:t>
            </a:r>
            <a:r>
              <a:rPr lang="en-US" altLang="nl-NL" sz="1800" dirty="0">
                <a:solidFill>
                  <a:schemeClr val="tx1"/>
                </a:solidFill>
                <a:latin typeface="Arial" panose="020B0604020202020204" pitchFamily="34" charset="0"/>
                <a:cs typeface="Arial" panose="020B0604020202020204" pitchFamily="34" charset="0"/>
              </a:rPr>
              <a:t> &amp; de </a:t>
            </a:r>
            <a:r>
              <a:rPr lang="en-US" altLang="nl-NL" sz="1800" dirty="0" err="1">
                <a:solidFill>
                  <a:schemeClr val="tx1"/>
                </a:solidFill>
                <a:latin typeface="Arial" panose="020B0604020202020204" pitchFamily="34" charset="0"/>
                <a:cs typeface="Arial" panose="020B0604020202020204" pitchFamily="34" charset="0"/>
              </a:rPr>
              <a:t>Weerth</a:t>
            </a:r>
            <a:r>
              <a:rPr lang="en-US" altLang="nl-NL" sz="1800" dirty="0">
                <a:solidFill>
                  <a:schemeClr val="tx1"/>
                </a:solidFill>
                <a:latin typeface="Arial" panose="020B0604020202020204" pitchFamily="34" charset="0"/>
                <a:cs typeface="Arial" panose="020B0604020202020204" pitchFamily="34" charset="0"/>
              </a:rPr>
              <a:t>, submitted</a:t>
            </a:r>
          </a:p>
        </p:txBody>
      </p:sp>
    </p:spTree>
    <p:extLst>
      <p:ext uri="{BB962C8B-B14F-4D97-AF65-F5344CB8AC3E}">
        <p14:creationId xmlns:p14="http://schemas.microsoft.com/office/powerpoint/2010/main" val="2923480804"/>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Resultaten</a:t>
            </a:r>
          </a:p>
        </p:txBody>
      </p:sp>
      <p:sp>
        <p:nvSpPr>
          <p:cNvPr id="3" name="Tijdelijke aanduiding voor inhoud 2"/>
          <p:cNvSpPr>
            <a:spLocks noGrp="1"/>
          </p:cNvSpPr>
          <p:nvPr>
            <p:ph idx="1"/>
          </p:nvPr>
        </p:nvSpPr>
        <p:spPr>
          <a:xfrm>
            <a:off x="899999" y="1571398"/>
            <a:ext cx="12103213" cy="7284630"/>
          </a:xfrm>
        </p:spPr>
        <p:txBody>
          <a:bodyPr>
            <a:normAutofit/>
          </a:bodyPr>
          <a:lstStyle/>
          <a:p>
            <a:r>
              <a:rPr lang="nl-NL" b="1" dirty="0"/>
              <a:t>Meer weken room-</a:t>
            </a:r>
            <a:r>
              <a:rPr lang="nl-NL" b="1" dirty="0" err="1"/>
              <a:t>sharing</a:t>
            </a:r>
            <a:r>
              <a:rPr lang="nl-NL" b="1" dirty="0"/>
              <a:t> in de eerste zes maanden is: </a:t>
            </a:r>
          </a:p>
          <a:p>
            <a:endParaRPr lang="nl-NL" b="1" dirty="0"/>
          </a:p>
          <a:p>
            <a:r>
              <a:rPr lang="nl-NL" b="1" dirty="0">
                <a:solidFill>
                  <a:schemeClr val="bg1">
                    <a:lumMod val="50000"/>
                  </a:schemeClr>
                </a:solidFill>
              </a:rPr>
              <a:t>Slaapgedrag</a:t>
            </a:r>
          </a:p>
          <a:p>
            <a:pPr marL="457200" indent="-457200">
              <a:buFontTx/>
              <a:buChar char="-"/>
            </a:pPr>
            <a:r>
              <a:rPr lang="nl-NL" u="sng" dirty="0">
                <a:solidFill>
                  <a:schemeClr val="bg1">
                    <a:lumMod val="50000"/>
                  </a:schemeClr>
                </a:solidFill>
              </a:rPr>
              <a:t>Niet</a:t>
            </a:r>
            <a:r>
              <a:rPr lang="nl-NL" dirty="0">
                <a:solidFill>
                  <a:schemeClr val="bg1">
                    <a:lumMod val="50000"/>
                  </a:schemeClr>
                </a:solidFill>
              </a:rPr>
              <a:t> gerelateerd aan meer slaapproblemen </a:t>
            </a:r>
          </a:p>
          <a:p>
            <a:pPr marL="457200" indent="-457200">
              <a:buFontTx/>
              <a:buChar char="-"/>
            </a:pPr>
            <a:r>
              <a:rPr lang="en-US" u="sng" dirty="0" err="1">
                <a:solidFill>
                  <a:schemeClr val="bg1">
                    <a:lumMod val="50000"/>
                  </a:schemeClr>
                </a:solidFill>
              </a:rPr>
              <a:t>Wel</a:t>
            </a:r>
            <a:r>
              <a:rPr lang="en-US" dirty="0">
                <a:solidFill>
                  <a:schemeClr val="bg1">
                    <a:lumMod val="50000"/>
                  </a:schemeClr>
                </a:solidFill>
              </a:rPr>
              <a:t> </a:t>
            </a:r>
            <a:r>
              <a:rPr lang="en-US" dirty="0" err="1">
                <a:solidFill>
                  <a:schemeClr val="bg1">
                    <a:lumMod val="50000"/>
                  </a:schemeClr>
                </a:solidFill>
              </a:rPr>
              <a:t>gerelateerd</a:t>
            </a:r>
            <a:r>
              <a:rPr lang="en-US" dirty="0">
                <a:solidFill>
                  <a:schemeClr val="bg1">
                    <a:lumMod val="50000"/>
                  </a:schemeClr>
                </a:solidFill>
              </a:rPr>
              <a:t> </a:t>
            </a:r>
            <a:r>
              <a:rPr lang="en-US" dirty="0" err="1">
                <a:solidFill>
                  <a:schemeClr val="bg1">
                    <a:lumMod val="50000"/>
                  </a:schemeClr>
                </a:solidFill>
              </a:rPr>
              <a:t>aan</a:t>
            </a:r>
            <a:r>
              <a:rPr lang="en-US" dirty="0">
                <a:solidFill>
                  <a:schemeClr val="bg1">
                    <a:lumMod val="50000"/>
                  </a:schemeClr>
                </a:solidFill>
              </a:rPr>
              <a:t> </a:t>
            </a:r>
            <a:r>
              <a:rPr lang="en-US" dirty="0" err="1">
                <a:solidFill>
                  <a:schemeClr val="bg1">
                    <a:lumMod val="50000"/>
                  </a:schemeClr>
                </a:solidFill>
              </a:rPr>
              <a:t>hogere</a:t>
            </a:r>
            <a:r>
              <a:rPr lang="en-US" dirty="0">
                <a:solidFill>
                  <a:schemeClr val="bg1">
                    <a:lumMod val="50000"/>
                  </a:schemeClr>
                </a:solidFill>
              </a:rPr>
              <a:t> </a:t>
            </a:r>
            <a:r>
              <a:rPr lang="en-US" dirty="0" err="1">
                <a:solidFill>
                  <a:schemeClr val="bg1">
                    <a:lumMod val="50000"/>
                  </a:schemeClr>
                </a:solidFill>
              </a:rPr>
              <a:t>cijfers</a:t>
            </a:r>
            <a:r>
              <a:rPr lang="en-US" dirty="0">
                <a:solidFill>
                  <a:schemeClr val="bg1">
                    <a:lumMod val="50000"/>
                  </a:schemeClr>
                </a:solidFill>
              </a:rPr>
              <a:t> </a:t>
            </a:r>
            <a:r>
              <a:rPr lang="en-US" dirty="0" err="1">
                <a:solidFill>
                  <a:schemeClr val="bg1">
                    <a:lumMod val="50000"/>
                  </a:schemeClr>
                </a:solidFill>
              </a:rPr>
              <a:t>voor</a:t>
            </a:r>
            <a:r>
              <a:rPr lang="en-US" dirty="0">
                <a:solidFill>
                  <a:schemeClr val="bg1">
                    <a:lumMod val="50000"/>
                  </a:schemeClr>
                </a:solidFill>
              </a:rPr>
              <a:t> </a:t>
            </a:r>
            <a:r>
              <a:rPr lang="en-US" dirty="0" err="1">
                <a:solidFill>
                  <a:schemeClr val="bg1">
                    <a:lumMod val="50000"/>
                  </a:schemeClr>
                </a:solidFill>
              </a:rPr>
              <a:t>slaap</a:t>
            </a:r>
            <a:r>
              <a:rPr lang="en-US" dirty="0">
                <a:solidFill>
                  <a:schemeClr val="bg1">
                    <a:lumMod val="50000"/>
                  </a:schemeClr>
                </a:solidFill>
              </a:rPr>
              <a:t> </a:t>
            </a:r>
            <a:endParaRPr lang="nl-NL" dirty="0">
              <a:solidFill>
                <a:schemeClr val="bg1">
                  <a:lumMod val="50000"/>
                </a:schemeClr>
              </a:solidFill>
            </a:endParaRPr>
          </a:p>
          <a:p>
            <a:endParaRPr lang="nl-NL" sz="1600" b="1" dirty="0"/>
          </a:p>
          <a:p>
            <a:r>
              <a:rPr lang="nl-NL" b="1" dirty="0"/>
              <a:t>Gedragsproblemen </a:t>
            </a:r>
          </a:p>
          <a:p>
            <a:pPr marL="457200" indent="-457200">
              <a:buFontTx/>
              <a:buChar char="-"/>
            </a:pPr>
            <a:r>
              <a:rPr lang="nl-NL" u="sng" dirty="0"/>
              <a:t>Niet</a:t>
            </a:r>
            <a:r>
              <a:rPr lang="nl-NL" dirty="0"/>
              <a:t> gerelateerd aan meer gedragsproblemen</a:t>
            </a:r>
          </a:p>
          <a:p>
            <a:pPr marL="457200" indent="-457200">
              <a:buFontTx/>
              <a:buChar char="-"/>
            </a:pPr>
            <a:r>
              <a:rPr lang="nl-NL" u="sng" dirty="0"/>
              <a:t>Niet</a:t>
            </a:r>
            <a:r>
              <a:rPr lang="nl-NL" dirty="0"/>
              <a:t> internaliserend of </a:t>
            </a:r>
            <a:r>
              <a:rPr lang="nl-NL" dirty="0" err="1"/>
              <a:t>externaliserend</a:t>
            </a:r>
            <a:endParaRPr lang="nl-NL" dirty="0"/>
          </a:p>
          <a:p>
            <a:pPr marL="457200" indent="-457200">
              <a:buFontTx/>
              <a:buChar char="-"/>
            </a:pPr>
            <a:r>
              <a:rPr lang="nl-NL" u="sng" dirty="0"/>
              <a:t>Niet</a:t>
            </a:r>
            <a:r>
              <a:rPr lang="nl-NL" dirty="0"/>
              <a:t> zoals gerapporteerd door moeder of leraar  </a:t>
            </a:r>
          </a:p>
          <a:p>
            <a:pPr marL="457200" indent="-457200">
              <a:buFontTx/>
              <a:buChar char="-"/>
            </a:pPr>
            <a:r>
              <a:rPr lang="nl-NL" u="sng" dirty="0"/>
              <a:t>Niet</a:t>
            </a:r>
            <a:r>
              <a:rPr lang="nl-NL" dirty="0"/>
              <a:t> op verschillende leeftijden of verschillende vragenlijsten</a:t>
            </a:r>
          </a:p>
          <a:p>
            <a:endParaRPr lang="nl-NL" sz="1600" b="1" dirty="0"/>
          </a:p>
          <a:p>
            <a:endParaRPr lang="nl-NL" dirty="0"/>
          </a:p>
          <a:p>
            <a:endParaRPr lang="nl-NL" dirty="0"/>
          </a:p>
          <a:p>
            <a:endParaRPr lang="nl-NL" dirty="0"/>
          </a:p>
          <a:p>
            <a:endParaRPr lang="nl-NL" dirty="0"/>
          </a:p>
          <a:p>
            <a:endParaRPr lang="nl-NL" dirty="0"/>
          </a:p>
          <a:p>
            <a:endParaRPr lang="nl-NL" dirty="0"/>
          </a:p>
        </p:txBody>
      </p:sp>
      <p:sp>
        <p:nvSpPr>
          <p:cNvPr id="5" name="Rechthoek 4"/>
          <p:cNvSpPr/>
          <p:nvPr/>
        </p:nvSpPr>
        <p:spPr>
          <a:xfrm>
            <a:off x="1904690" y="9177251"/>
            <a:ext cx="738758" cy="5130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hthoek 5"/>
          <p:cNvSpPr/>
          <p:nvPr/>
        </p:nvSpPr>
        <p:spPr>
          <a:xfrm>
            <a:off x="556590" y="8766312"/>
            <a:ext cx="11767932" cy="92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7" name="Picture 2" descr="Afbeeldingsresultaat voor roomsharing"/>
          <p:cNvPicPr>
            <a:picLocks noChangeAspect="1" noChangeArrowheads="1"/>
          </p:cNvPicPr>
          <p:nvPr/>
        </p:nvPicPr>
        <p:blipFill>
          <a:blip r:embed="rId2"/>
          <a:srcRect/>
          <a:stretch>
            <a:fillRect/>
          </a:stretch>
        </p:blipFill>
        <p:spPr bwMode="auto">
          <a:xfrm>
            <a:off x="9793427" y="116716"/>
            <a:ext cx="3092402" cy="1970501"/>
          </a:xfrm>
          <a:prstGeom prst="rect">
            <a:avLst/>
          </a:prstGeom>
          <a:noFill/>
        </p:spPr>
      </p:pic>
      <p:sp>
        <p:nvSpPr>
          <p:cNvPr id="8" name="Tekstvak 8"/>
          <p:cNvSpPr txBox="1">
            <a:spLocks noChangeArrowheads="1"/>
          </p:cNvSpPr>
          <p:nvPr/>
        </p:nvSpPr>
        <p:spPr bwMode="auto">
          <a:xfrm>
            <a:off x="102441" y="9228293"/>
            <a:ext cx="97920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FFFFFF"/>
                </a:solidFill>
                <a:latin typeface="American Typewriter"/>
                <a:ea typeface="ヒラギノ明朝 ProN W3"/>
                <a:cs typeface="ヒラギノ明朝 ProN W3"/>
                <a:sym typeface="American Typewriter"/>
              </a:defRPr>
            </a:lvl1pPr>
            <a:lvl2pPr marL="742950" indent="-285750" eaLnBrk="0" hangingPunct="0">
              <a:defRPr sz="4000">
                <a:solidFill>
                  <a:srgbClr val="FFFFFF"/>
                </a:solidFill>
                <a:latin typeface="American Typewriter"/>
                <a:ea typeface="ヒラギノ明朝 ProN W3"/>
                <a:cs typeface="ヒラギノ明朝 ProN W3"/>
                <a:sym typeface="American Typewriter"/>
              </a:defRPr>
            </a:lvl2pPr>
            <a:lvl3pPr marL="1143000" indent="-228600" eaLnBrk="0" hangingPunct="0">
              <a:defRPr sz="4000">
                <a:solidFill>
                  <a:srgbClr val="FFFFFF"/>
                </a:solidFill>
                <a:latin typeface="American Typewriter"/>
                <a:ea typeface="ヒラギノ明朝 ProN W3"/>
                <a:cs typeface="ヒラギノ明朝 ProN W3"/>
                <a:sym typeface="American Typewriter"/>
              </a:defRPr>
            </a:lvl3pPr>
            <a:lvl4pPr marL="1600200" indent="-228600" eaLnBrk="0" hangingPunct="0">
              <a:defRPr sz="4000">
                <a:solidFill>
                  <a:srgbClr val="FFFFFF"/>
                </a:solidFill>
                <a:latin typeface="American Typewriter"/>
                <a:ea typeface="ヒラギノ明朝 ProN W3"/>
                <a:cs typeface="ヒラギノ明朝 ProN W3"/>
                <a:sym typeface="American Typewriter"/>
              </a:defRPr>
            </a:lvl4pPr>
            <a:lvl5pPr marL="2057400" indent="-228600" eaLnBrk="0" hangingPunct="0">
              <a:defRPr sz="4000">
                <a:solidFill>
                  <a:srgbClr val="FFFFFF"/>
                </a:solidFill>
                <a:latin typeface="American Typewriter"/>
                <a:ea typeface="ヒラギノ明朝 ProN W3"/>
                <a:cs typeface="ヒラギノ明朝 ProN W3"/>
                <a:sym typeface="American Typewriter"/>
              </a:defRPr>
            </a:lvl5pPr>
            <a:lvl6pPr marL="25146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6pPr>
            <a:lvl7pPr marL="29718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7pPr>
            <a:lvl8pPr marL="34290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8pPr>
            <a:lvl9pPr marL="38862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9pPr>
          </a:lstStyle>
          <a:p>
            <a:pPr eaLnBrk="1" hangingPunct="1"/>
            <a:r>
              <a:rPr lang="en-US" altLang="nl-NL" sz="1800" dirty="0" err="1">
                <a:solidFill>
                  <a:schemeClr val="tx1"/>
                </a:solidFill>
                <a:latin typeface="Arial" panose="020B0604020202020204" pitchFamily="34" charset="0"/>
                <a:cs typeface="Arial" panose="020B0604020202020204" pitchFamily="34" charset="0"/>
              </a:rPr>
              <a:t>Beijers</a:t>
            </a:r>
            <a:r>
              <a:rPr lang="en-US" altLang="nl-NL" sz="1800" dirty="0">
                <a:solidFill>
                  <a:schemeClr val="tx1"/>
                </a:solidFill>
                <a:latin typeface="Arial" panose="020B0604020202020204" pitchFamily="34" charset="0"/>
                <a:cs typeface="Arial" panose="020B0604020202020204" pitchFamily="34" charset="0"/>
              </a:rPr>
              <a:t>, Cassidy, </a:t>
            </a:r>
            <a:r>
              <a:rPr lang="en-US" altLang="nl-NL" sz="1800" dirty="0" err="1">
                <a:solidFill>
                  <a:schemeClr val="tx1"/>
                </a:solidFill>
                <a:latin typeface="Arial" panose="020B0604020202020204" pitchFamily="34" charset="0"/>
                <a:cs typeface="Arial" panose="020B0604020202020204" pitchFamily="34" charset="0"/>
              </a:rPr>
              <a:t>Lustermans</a:t>
            </a:r>
            <a:r>
              <a:rPr lang="en-US" altLang="nl-NL" sz="1800" dirty="0">
                <a:solidFill>
                  <a:schemeClr val="tx1"/>
                </a:solidFill>
                <a:latin typeface="Arial" panose="020B0604020202020204" pitchFamily="34" charset="0"/>
                <a:cs typeface="Arial" panose="020B0604020202020204" pitchFamily="34" charset="0"/>
              </a:rPr>
              <a:t> &amp; de </a:t>
            </a:r>
            <a:r>
              <a:rPr lang="en-US" altLang="nl-NL" sz="1800" dirty="0" err="1">
                <a:solidFill>
                  <a:schemeClr val="tx1"/>
                </a:solidFill>
                <a:latin typeface="Arial" panose="020B0604020202020204" pitchFamily="34" charset="0"/>
                <a:cs typeface="Arial" panose="020B0604020202020204" pitchFamily="34" charset="0"/>
              </a:rPr>
              <a:t>Weerth</a:t>
            </a:r>
            <a:r>
              <a:rPr lang="en-US" altLang="nl-NL" sz="1800" dirty="0">
                <a:solidFill>
                  <a:schemeClr val="tx1"/>
                </a:solidFill>
                <a:latin typeface="Arial" panose="020B0604020202020204" pitchFamily="34" charset="0"/>
                <a:cs typeface="Arial" panose="020B0604020202020204" pitchFamily="34" charset="0"/>
              </a:rPr>
              <a:t>, submitted</a:t>
            </a:r>
          </a:p>
        </p:txBody>
      </p:sp>
    </p:spTree>
    <p:extLst>
      <p:ext uri="{BB962C8B-B14F-4D97-AF65-F5344CB8AC3E}">
        <p14:creationId xmlns:p14="http://schemas.microsoft.com/office/powerpoint/2010/main" val="3623569668"/>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hoek 15"/>
          <p:cNvSpPr/>
          <p:nvPr/>
        </p:nvSpPr>
        <p:spPr>
          <a:xfrm>
            <a:off x="1937940" y="8726818"/>
            <a:ext cx="10390723" cy="4373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lstStyle/>
          <a:p>
            <a:pPr algn="ctr"/>
            <a:r>
              <a:rPr lang="en-US" sz="5200" dirty="0" err="1"/>
              <a:t>Biologische</a:t>
            </a:r>
            <a:r>
              <a:rPr lang="en-US" sz="5200" dirty="0"/>
              <a:t> </a:t>
            </a:r>
            <a:r>
              <a:rPr lang="en-US" sz="5200" dirty="0" err="1"/>
              <a:t>mechanismen</a:t>
            </a:r>
            <a:r>
              <a:rPr lang="en-US" sz="5200" dirty="0"/>
              <a:t>?</a:t>
            </a:r>
          </a:p>
        </p:txBody>
      </p:sp>
      <p:grpSp>
        <p:nvGrpSpPr>
          <p:cNvPr id="4" name="Groep 3"/>
          <p:cNvGrpSpPr/>
          <p:nvPr/>
        </p:nvGrpSpPr>
        <p:grpSpPr>
          <a:xfrm>
            <a:off x="2057400" y="2491278"/>
            <a:ext cx="8801100" cy="3857691"/>
            <a:chOff x="1905000" y="2434128"/>
            <a:chExt cx="8801100" cy="3857691"/>
          </a:xfrm>
        </p:grpSpPr>
        <p:sp>
          <p:nvSpPr>
            <p:cNvPr id="5" name="Ovaal 4"/>
            <p:cNvSpPr/>
            <p:nvPr/>
          </p:nvSpPr>
          <p:spPr>
            <a:xfrm>
              <a:off x="1905000" y="2434128"/>
              <a:ext cx="3429000" cy="3429000"/>
            </a:xfrm>
            <a:prstGeom prst="ellipse">
              <a:avLst/>
            </a:prstGeom>
            <a:solidFill>
              <a:schemeClr val="accent2">
                <a:lumMod val="20000"/>
                <a:lumOff val="80000"/>
              </a:schemeClr>
            </a:solid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al 5"/>
            <p:cNvSpPr/>
            <p:nvPr/>
          </p:nvSpPr>
          <p:spPr>
            <a:xfrm>
              <a:off x="7277100" y="2447700"/>
              <a:ext cx="3429000" cy="3429000"/>
            </a:xfrm>
            <a:prstGeom prst="ellipse">
              <a:avLst/>
            </a:prstGeom>
            <a:solidFill>
              <a:schemeClr val="accent2">
                <a:lumMod val="20000"/>
                <a:lumOff val="80000"/>
              </a:schemeClr>
            </a:solid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PIJL-RECHTS 6"/>
            <p:cNvSpPr/>
            <p:nvPr/>
          </p:nvSpPr>
          <p:spPr>
            <a:xfrm rot="19251270">
              <a:off x="7562848" y="5701056"/>
              <a:ext cx="722577" cy="590763"/>
            </a:xfrm>
            <a:prstGeom prst="rightArrow">
              <a:avLst/>
            </a:prstGeom>
            <a:solidFill>
              <a:srgbClr val="C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Tekstvak 7"/>
            <p:cNvSpPr txBox="1"/>
            <p:nvPr/>
          </p:nvSpPr>
          <p:spPr>
            <a:xfrm>
              <a:off x="1905000" y="3681675"/>
              <a:ext cx="3429000" cy="1200329"/>
            </a:xfrm>
            <a:prstGeom prst="rect">
              <a:avLst/>
            </a:prstGeom>
            <a:noFill/>
          </p:spPr>
          <p:txBody>
            <a:bodyPr wrap="square" rtlCol="0">
              <a:spAutoFit/>
            </a:bodyPr>
            <a:lstStyle/>
            <a:p>
              <a:pPr algn="ctr"/>
              <a:r>
                <a:rPr lang="en-US" sz="3600" dirty="0" err="1"/>
                <a:t>Vroege</a:t>
              </a:r>
              <a:r>
                <a:rPr lang="en-US" sz="3600" dirty="0"/>
                <a:t> stress / </a:t>
              </a:r>
              <a:r>
                <a:rPr lang="en-US" sz="3600" dirty="0" err="1"/>
                <a:t>omgeving</a:t>
              </a:r>
              <a:endParaRPr lang="en-US" sz="3600" dirty="0"/>
            </a:p>
          </p:txBody>
        </p:sp>
        <p:sp>
          <p:nvSpPr>
            <p:cNvPr id="9" name="Tekstvak 8"/>
            <p:cNvSpPr txBox="1"/>
            <p:nvPr/>
          </p:nvSpPr>
          <p:spPr>
            <a:xfrm>
              <a:off x="7658100" y="3364646"/>
              <a:ext cx="2724150" cy="1754326"/>
            </a:xfrm>
            <a:prstGeom prst="rect">
              <a:avLst/>
            </a:prstGeom>
            <a:noFill/>
          </p:spPr>
          <p:txBody>
            <a:bodyPr wrap="square" rtlCol="0">
              <a:spAutoFit/>
            </a:bodyPr>
            <a:lstStyle/>
            <a:p>
              <a:pPr algn="ctr"/>
              <a:r>
                <a:rPr lang="en-US" sz="3600" dirty="0" err="1"/>
                <a:t>Mentale</a:t>
              </a:r>
              <a:r>
                <a:rPr lang="en-US" sz="3600" dirty="0"/>
                <a:t> </a:t>
              </a:r>
              <a:r>
                <a:rPr lang="en-US" sz="3600" dirty="0" err="1"/>
                <a:t>en</a:t>
              </a:r>
              <a:r>
                <a:rPr lang="en-US" sz="3600" dirty="0"/>
                <a:t> </a:t>
              </a:r>
              <a:r>
                <a:rPr lang="en-US" sz="3600" dirty="0" err="1"/>
                <a:t>fysieke</a:t>
              </a:r>
              <a:r>
                <a:rPr lang="en-US" sz="3600" dirty="0"/>
                <a:t> </a:t>
              </a:r>
              <a:r>
                <a:rPr lang="en-US" sz="3600" dirty="0" err="1"/>
                <a:t>gezondheid</a:t>
              </a:r>
              <a:endParaRPr lang="en-US" sz="3600" dirty="0"/>
            </a:p>
          </p:txBody>
        </p:sp>
      </p:grpSp>
      <p:sp>
        <p:nvSpPr>
          <p:cNvPr id="10" name="Tijdelijke aanduiding voor inhoud 2"/>
          <p:cNvSpPr txBox="1">
            <a:spLocks/>
          </p:cNvSpPr>
          <p:nvPr/>
        </p:nvSpPr>
        <p:spPr bwMode="auto">
          <a:xfrm>
            <a:off x="614250" y="1724174"/>
            <a:ext cx="11160000" cy="939894"/>
          </a:xfrm>
          <a:prstGeom prst="rect">
            <a:avLst/>
          </a:prstGeom>
          <a:noFill/>
          <a:ln w="9525">
            <a:noFill/>
            <a:miter lim="800000"/>
            <a:headEnd/>
            <a:tailEnd/>
          </a:ln>
        </p:spPr>
        <p:txBody>
          <a:bodyPr vert="horz" wrap="square" lIns="36000" tIns="36000" rIns="36000" bIns="36000" numCol="1" anchor="t" anchorCtr="0" compatLnSpc="1">
            <a:prstTxWarp prst="textNoShape">
              <a:avLst/>
            </a:prstTxWarp>
          </a:bodyPr>
          <a:lstStyle/>
          <a:p>
            <a:pPr marL="358775" marR="0" lvl="0" indent="-358775" algn="l" defTabSz="649288" rtl="0" eaLnBrk="1" fontAlgn="base" latinLnBrk="0" hangingPunct="1">
              <a:lnSpc>
                <a:spcPct val="100000"/>
              </a:lnSpc>
              <a:spcBef>
                <a:spcPct val="0"/>
              </a:spcBef>
              <a:spcAft>
                <a:spcPct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p>
            <a:pPr marL="358775" marR="0" lvl="0" indent="-358775" algn="l" defTabSz="649288" rtl="0" eaLnBrk="1" fontAlgn="base" latinLnBrk="0" hangingPunct="1">
              <a:lnSpc>
                <a:spcPct val="100000"/>
              </a:lnSpc>
              <a:spcBef>
                <a:spcPct val="0"/>
              </a:spcBef>
              <a:spcAft>
                <a:spcPct val="0"/>
              </a:spcAft>
              <a:buClrTx/>
              <a:buSzTx/>
              <a:buFont typeface="Arial" pitchFamily="34" charset="0"/>
              <a:buNone/>
              <a:tabLst/>
              <a:defRPr/>
            </a:pPr>
            <a:r>
              <a:rPr lang="en-US" sz="3600" dirty="0" err="1">
                <a:latin typeface="+mn-lt"/>
                <a:ea typeface="+mn-ea"/>
                <a:cs typeface="+mn-cs"/>
              </a:rPr>
              <a:t>Tweede</a:t>
            </a:r>
            <a:r>
              <a:rPr lang="en-US" sz="3600" dirty="0">
                <a:latin typeface="+mn-lt"/>
                <a:ea typeface="+mn-ea"/>
                <a:cs typeface="+mn-cs"/>
              </a:rPr>
              <a:t> </a:t>
            </a:r>
            <a:r>
              <a:rPr lang="en-US" sz="3600" dirty="0" err="1">
                <a:latin typeface="+mn-lt"/>
                <a:ea typeface="+mn-ea"/>
                <a:cs typeface="+mn-cs"/>
              </a:rPr>
              <a:t>vraag</a:t>
            </a:r>
            <a:r>
              <a:rPr kumimoji="0" lang="en-US" sz="3600" b="0" i="0" u="none" strike="noStrike" kern="1200" cap="none" spc="0" normalizeH="0" baseline="0" noProof="0" dirty="0">
                <a:ln>
                  <a:noFill/>
                </a:ln>
                <a:solidFill>
                  <a:schemeClr val="tx1"/>
                </a:solidFill>
                <a:effectLst/>
                <a:uLnTx/>
                <a:uFillTx/>
                <a:latin typeface="+mn-lt"/>
                <a:ea typeface="+mn-ea"/>
                <a:cs typeface="+mn-cs"/>
              </a:rPr>
              <a:t>: </a:t>
            </a:r>
          </a:p>
        </p:txBody>
      </p:sp>
      <p:sp>
        <p:nvSpPr>
          <p:cNvPr id="11" name="Ovaal 10"/>
          <p:cNvSpPr/>
          <p:nvPr/>
        </p:nvSpPr>
        <p:spPr>
          <a:xfrm>
            <a:off x="4876800" y="5977428"/>
            <a:ext cx="3429000" cy="3429000"/>
          </a:xfrm>
          <a:prstGeom prst="ellipse">
            <a:avLst/>
          </a:prstGeom>
          <a:solidFill>
            <a:schemeClr val="accent2">
              <a:lumMod val="20000"/>
              <a:lumOff val="80000"/>
            </a:schemeClr>
          </a:solid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IJL-RECHTS 11"/>
          <p:cNvSpPr/>
          <p:nvPr/>
        </p:nvSpPr>
        <p:spPr>
          <a:xfrm rot="2311600">
            <a:off x="4658482" y="5811115"/>
            <a:ext cx="722577" cy="590763"/>
          </a:xfrm>
          <a:prstGeom prst="rightArrow">
            <a:avLst/>
          </a:prstGeom>
          <a:solidFill>
            <a:srgbClr val="C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3" name="Tekstvak 12"/>
          <p:cNvSpPr txBox="1"/>
          <p:nvPr/>
        </p:nvSpPr>
        <p:spPr>
          <a:xfrm>
            <a:off x="5067300" y="6337124"/>
            <a:ext cx="3067050" cy="2893100"/>
          </a:xfrm>
          <a:prstGeom prst="rect">
            <a:avLst/>
          </a:prstGeom>
          <a:noFill/>
        </p:spPr>
        <p:txBody>
          <a:bodyPr wrap="square" rtlCol="0">
            <a:spAutoFit/>
          </a:bodyPr>
          <a:lstStyle/>
          <a:p>
            <a:pPr algn="ctr"/>
            <a:r>
              <a:rPr lang="en-US" sz="3600" dirty="0" err="1"/>
              <a:t>Biologische</a:t>
            </a:r>
            <a:endParaRPr lang="en-US" sz="3600" dirty="0"/>
          </a:p>
          <a:p>
            <a:pPr algn="ctr"/>
            <a:r>
              <a:rPr lang="en-US" sz="3600" dirty="0" err="1"/>
              <a:t>mechanismen</a:t>
            </a:r>
            <a:r>
              <a:rPr lang="en-US" sz="3600" dirty="0"/>
              <a:t> </a:t>
            </a:r>
            <a:r>
              <a:rPr lang="en-US" sz="2200" dirty="0"/>
              <a:t>-Cortisol</a:t>
            </a:r>
          </a:p>
          <a:p>
            <a:pPr algn="ctr">
              <a:buFontTx/>
              <a:buChar char="-"/>
            </a:pPr>
            <a:r>
              <a:rPr lang="en-US" sz="2200" dirty="0" err="1"/>
              <a:t>Darmmicrobiota</a:t>
            </a:r>
            <a:endParaRPr lang="en-US" sz="2200" dirty="0"/>
          </a:p>
          <a:p>
            <a:pPr algn="ctr">
              <a:buFontTx/>
              <a:buChar char="-"/>
            </a:pPr>
            <a:r>
              <a:rPr lang="en-US" sz="2200" dirty="0" err="1"/>
              <a:t>Telomeer</a:t>
            </a:r>
            <a:r>
              <a:rPr lang="en-US" sz="2200" dirty="0"/>
              <a:t> </a:t>
            </a:r>
            <a:r>
              <a:rPr lang="en-US" sz="2200" dirty="0" err="1"/>
              <a:t>lengte</a:t>
            </a:r>
            <a:endParaRPr lang="en-US" sz="2200" dirty="0"/>
          </a:p>
          <a:p>
            <a:pPr algn="ctr">
              <a:buFontTx/>
              <a:buChar char="-"/>
            </a:pPr>
            <a:r>
              <a:rPr lang="en-US" sz="2200" dirty="0" err="1"/>
              <a:t>Borstmelk</a:t>
            </a:r>
            <a:endParaRPr lang="en-US" sz="2200" dirty="0"/>
          </a:p>
          <a:p>
            <a:pPr algn="ctr"/>
            <a:r>
              <a:rPr lang="en-US" sz="2200" dirty="0"/>
              <a:t> </a:t>
            </a:r>
            <a:r>
              <a:rPr lang="en-US" sz="2200" dirty="0" err="1"/>
              <a:t>compositie</a:t>
            </a:r>
            <a:endParaRPr lang="en-US" sz="2200" dirty="0"/>
          </a:p>
        </p:txBody>
      </p:sp>
      <p:pic>
        <p:nvPicPr>
          <p:cNvPr id="14" name="Picture 4" descr="Afbeeldingsresultaat voor baby research center"/>
          <p:cNvPicPr>
            <a:picLocks noChangeAspect="1" noChangeArrowheads="1"/>
          </p:cNvPicPr>
          <p:nvPr/>
        </p:nvPicPr>
        <p:blipFill>
          <a:blip r:embed="rId2"/>
          <a:srcRect/>
          <a:stretch>
            <a:fillRect/>
          </a:stretch>
        </p:blipFill>
        <p:spPr bwMode="auto">
          <a:xfrm>
            <a:off x="85375" y="8478982"/>
            <a:ext cx="1852565" cy="1211293"/>
          </a:xfrm>
          <a:prstGeom prst="rect">
            <a:avLst/>
          </a:prstGeom>
          <a:noFill/>
        </p:spPr>
      </p:pic>
      <p:sp>
        <p:nvSpPr>
          <p:cNvPr id="15" name="PIJL-RECHTS 14"/>
          <p:cNvSpPr/>
          <p:nvPr/>
        </p:nvSpPr>
        <p:spPr>
          <a:xfrm>
            <a:off x="6118857" y="3841409"/>
            <a:ext cx="722577" cy="590763"/>
          </a:xfrm>
          <a:prstGeom prst="rightArrow">
            <a:avLst/>
          </a:prstGeom>
          <a:solidFill>
            <a:srgbClr val="C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456463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Resultaten</a:t>
            </a:r>
          </a:p>
        </p:txBody>
      </p:sp>
      <p:sp>
        <p:nvSpPr>
          <p:cNvPr id="3" name="Tijdelijke aanduiding voor inhoud 2"/>
          <p:cNvSpPr>
            <a:spLocks noGrp="1"/>
          </p:cNvSpPr>
          <p:nvPr>
            <p:ph idx="1"/>
          </p:nvPr>
        </p:nvSpPr>
        <p:spPr>
          <a:xfrm>
            <a:off x="899999" y="1571398"/>
            <a:ext cx="12103213" cy="7284630"/>
          </a:xfrm>
        </p:spPr>
        <p:txBody>
          <a:bodyPr>
            <a:normAutofit/>
          </a:bodyPr>
          <a:lstStyle/>
          <a:p>
            <a:r>
              <a:rPr lang="nl-NL" b="1" dirty="0"/>
              <a:t>Meer weken room-</a:t>
            </a:r>
            <a:r>
              <a:rPr lang="nl-NL" b="1" dirty="0" err="1"/>
              <a:t>sharing</a:t>
            </a:r>
            <a:r>
              <a:rPr lang="nl-NL" b="1" dirty="0"/>
              <a:t> in de eerste zes maanden is: </a:t>
            </a:r>
          </a:p>
          <a:p>
            <a:endParaRPr lang="nl-NL" b="1" dirty="0"/>
          </a:p>
          <a:p>
            <a:r>
              <a:rPr lang="nl-NL" b="1" dirty="0">
                <a:solidFill>
                  <a:schemeClr val="bg1">
                    <a:lumMod val="50000"/>
                  </a:schemeClr>
                </a:solidFill>
              </a:rPr>
              <a:t>Slaapgedrag</a:t>
            </a:r>
          </a:p>
          <a:p>
            <a:pPr marL="457200" indent="-457200">
              <a:buFontTx/>
              <a:buChar char="-"/>
            </a:pPr>
            <a:r>
              <a:rPr lang="nl-NL" u="sng" dirty="0">
                <a:solidFill>
                  <a:schemeClr val="bg1">
                    <a:lumMod val="50000"/>
                  </a:schemeClr>
                </a:solidFill>
              </a:rPr>
              <a:t>Niet</a:t>
            </a:r>
            <a:r>
              <a:rPr lang="nl-NL" dirty="0">
                <a:solidFill>
                  <a:schemeClr val="bg1">
                    <a:lumMod val="50000"/>
                  </a:schemeClr>
                </a:solidFill>
              </a:rPr>
              <a:t> gerelateerd aan meer slaapproblemen </a:t>
            </a:r>
          </a:p>
          <a:p>
            <a:pPr marL="457200" indent="-457200">
              <a:buFontTx/>
              <a:buChar char="-"/>
            </a:pPr>
            <a:r>
              <a:rPr lang="en-US" u="sng" dirty="0" err="1">
                <a:solidFill>
                  <a:schemeClr val="bg1">
                    <a:lumMod val="50000"/>
                  </a:schemeClr>
                </a:solidFill>
              </a:rPr>
              <a:t>Wel</a:t>
            </a:r>
            <a:r>
              <a:rPr lang="en-US" dirty="0">
                <a:solidFill>
                  <a:schemeClr val="bg1">
                    <a:lumMod val="50000"/>
                  </a:schemeClr>
                </a:solidFill>
              </a:rPr>
              <a:t> </a:t>
            </a:r>
            <a:r>
              <a:rPr lang="en-US" dirty="0" err="1">
                <a:solidFill>
                  <a:schemeClr val="bg1">
                    <a:lumMod val="50000"/>
                  </a:schemeClr>
                </a:solidFill>
              </a:rPr>
              <a:t>gerelateerd</a:t>
            </a:r>
            <a:r>
              <a:rPr lang="en-US" dirty="0">
                <a:solidFill>
                  <a:schemeClr val="bg1">
                    <a:lumMod val="50000"/>
                  </a:schemeClr>
                </a:solidFill>
              </a:rPr>
              <a:t> </a:t>
            </a:r>
            <a:r>
              <a:rPr lang="en-US" dirty="0" err="1">
                <a:solidFill>
                  <a:schemeClr val="bg1">
                    <a:lumMod val="50000"/>
                  </a:schemeClr>
                </a:solidFill>
              </a:rPr>
              <a:t>aan</a:t>
            </a:r>
            <a:r>
              <a:rPr lang="en-US" dirty="0">
                <a:solidFill>
                  <a:schemeClr val="bg1">
                    <a:lumMod val="50000"/>
                  </a:schemeClr>
                </a:solidFill>
              </a:rPr>
              <a:t> </a:t>
            </a:r>
            <a:r>
              <a:rPr lang="en-US" dirty="0" err="1">
                <a:solidFill>
                  <a:schemeClr val="bg1">
                    <a:lumMod val="50000"/>
                  </a:schemeClr>
                </a:solidFill>
              </a:rPr>
              <a:t>hogere</a:t>
            </a:r>
            <a:r>
              <a:rPr lang="en-US" dirty="0">
                <a:solidFill>
                  <a:schemeClr val="bg1">
                    <a:lumMod val="50000"/>
                  </a:schemeClr>
                </a:solidFill>
              </a:rPr>
              <a:t> </a:t>
            </a:r>
            <a:r>
              <a:rPr lang="en-US" dirty="0" err="1">
                <a:solidFill>
                  <a:schemeClr val="bg1">
                    <a:lumMod val="50000"/>
                  </a:schemeClr>
                </a:solidFill>
              </a:rPr>
              <a:t>cijfers</a:t>
            </a:r>
            <a:r>
              <a:rPr lang="en-US" dirty="0">
                <a:solidFill>
                  <a:schemeClr val="bg1">
                    <a:lumMod val="50000"/>
                  </a:schemeClr>
                </a:solidFill>
              </a:rPr>
              <a:t> </a:t>
            </a:r>
            <a:r>
              <a:rPr lang="en-US" dirty="0" err="1">
                <a:solidFill>
                  <a:schemeClr val="bg1">
                    <a:lumMod val="50000"/>
                  </a:schemeClr>
                </a:solidFill>
              </a:rPr>
              <a:t>voor</a:t>
            </a:r>
            <a:r>
              <a:rPr lang="en-US" dirty="0">
                <a:solidFill>
                  <a:schemeClr val="bg1">
                    <a:lumMod val="50000"/>
                  </a:schemeClr>
                </a:solidFill>
              </a:rPr>
              <a:t> </a:t>
            </a:r>
            <a:r>
              <a:rPr lang="en-US" dirty="0" err="1">
                <a:solidFill>
                  <a:schemeClr val="bg1">
                    <a:lumMod val="50000"/>
                  </a:schemeClr>
                </a:solidFill>
              </a:rPr>
              <a:t>slaap</a:t>
            </a:r>
            <a:r>
              <a:rPr lang="en-US" dirty="0">
                <a:solidFill>
                  <a:schemeClr val="bg1">
                    <a:lumMod val="50000"/>
                  </a:schemeClr>
                </a:solidFill>
              </a:rPr>
              <a:t> </a:t>
            </a:r>
            <a:endParaRPr lang="nl-NL" dirty="0">
              <a:solidFill>
                <a:schemeClr val="bg1">
                  <a:lumMod val="50000"/>
                </a:schemeClr>
              </a:solidFill>
            </a:endParaRPr>
          </a:p>
          <a:p>
            <a:endParaRPr lang="nl-NL" sz="1600" b="1" dirty="0">
              <a:solidFill>
                <a:schemeClr val="bg1">
                  <a:lumMod val="50000"/>
                </a:schemeClr>
              </a:solidFill>
            </a:endParaRPr>
          </a:p>
          <a:p>
            <a:r>
              <a:rPr lang="nl-NL" b="1" dirty="0">
                <a:solidFill>
                  <a:schemeClr val="bg1">
                    <a:lumMod val="50000"/>
                  </a:schemeClr>
                </a:solidFill>
              </a:rPr>
              <a:t>Gedragsproblemen </a:t>
            </a:r>
          </a:p>
          <a:p>
            <a:pPr marL="457200" indent="-457200">
              <a:buFontTx/>
              <a:buChar char="-"/>
            </a:pPr>
            <a:r>
              <a:rPr lang="nl-NL" u="sng" dirty="0">
                <a:solidFill>
                  <a:schemeClr val="bg1">
                    <a:lumMod val="50000"/>
                  </a:schemeClr>
                </a:solidFill>
              </a:rPr>
              <a:t>Niet</a:t>
            </a:r>
            <a:r>
              <a:rPr lang="nl-NL" dirty="0">
                <a:solidFill>
                  <a:schemeClr val="bg1">
                    <a:lumMod val="50000"/>
                  </a:schemeClr>
                </a:solidFill>
              </a:rPr>
              <a:t> gerelateerd aan meer gedragsproblemen</a:t>
            </a:r>
          </a:p>
          <a:p>
            <a:pPr marL="457200" indent="-457200">
              <a:buFontTx/>
              <a:buChar char="-"/>
            </a:pPr>
            <a:r>
              <a:rPr lang="nl-NL" u="sng" dirty="0">
                <a:solidFill>
                  <a:schemeClr val="bg1">
                    <a:lumMod val="50000"/>
                  </a:schemeClr>
                </a:solidFill>
              </a:rPr>
              <a:t>Niet</a:t>
            </a:r>
            <a:r>
              <a:rPr lang="nl-NL" dirty="0">
                <a:solidFill>
                  <a:schemeClr val="bg1">
                    <a:lumMod val="50000"/>
                  </a:schemeClr>
                </a:solidFill>
              </a:rPr>
              <a:t> internaliserend of </a:t>
            </a:r>
            <a:r>
              <a:rPr lang="nl-NL" dirty="0" err="1">
                <a:solidFill>
                  <a:schemeClr val="bg1">
                    <a:lumMod val="50000"/>
                  </a:schemeClr>
                </a:solidFill>
              </a:rPr>
              <a:t>externaliserend</a:t>
            </a:r>
            <a:endParaRPr lang="nl-NL" dirty="0">
              <a:solidFill>
                <a:schemeClr val="bg1">
                  <a:lumMod val="50000"/>
                </a:schemeClr>
              </a:solidFill>
            </a:endParaRPr>
          </a:p>
          <a:p>
            <a:pPr marL="457200" indent="-457200">
              <a:buFontTx/>
              <a:buChar char="-"/>
            </a:pPr>
            <a:r>
              <a:rPr lang="nl-NL" u="sng" dirty="0">
                <a:solidFill>
                  <a:schemeClr val="bg1">
                    <a:lumMod val="50000"/>
                  </a:schemeClr>
                </a:solidFill>
              </a:rPr>
              <a:t>Niet</a:t>
            </a:r>
            <a:r>
              <a:rPr lang="nl-NL" dirty="0">
                <a:solidFill>
                  <a:schemeClr val="bg1">
                    <a:lumMod val="50000"/>
                  </a:schemeClr>
                </a:solidFill>
              </a:rPr>
              <a:t> zoals gerapporteerd door moeder of leraar  </a:t>
            </a:r>
          </a:p>
          <a:p>
            <a:pPr marL="457200" indent="-457200">
              <a:buFontTx/>
              <a:buChar char="-"/>
            </a:pPr>
            <a:r>
              <a:rPr lang="nl-NL" u="sng" dirty="0">
                <a:solidFill>
                  <a:schemeClr val="bg1">
                    <a:lumMod val="50000"/>
                  </a:schemeClr>
                </a:solidFill>
              </a:rPr>
              <a:t>Niet</a:t>
            </a:r>
            <a:r>
              <a:rPr lang="nl-NL" dirty="0">
                <a:solidFill>
                  <a:schemeClr val="bg1">
                    <a:lumMod val="50000"/>
                  </a:schemeClr>
                </a:solidFill>
              </a:rPr>
              <a:t> op verschillende leeftijden of verschillende vragenlijsten</a:t>
            </a:r>
          </a:p>
          <a:p>
            <a:endParaRPr lang="nl-NL" sz="1600" b="1" dirty="0"/>
          </a:p>
          <a:p>
            <a:r>
              <a:rPr lang="nl-NL" b="1" dirty="0" err="1"/>
              <a:t>Prosociaal</a:t>
            </a:r>
            <a:r>
              <a:rPr lang="nl-NL" b="1" dirty="0"/>
              <a:t> gedrag </a:t>
            </a:r>
          </a:p>
          <a:p>
            <a:pPr marL="457200" indent="-457200">
              <a:buFontTx/>
              <a:buChar char="-"/>
            </a:pPr>
            <a:r>
              <a:rPr lang="nl-NL" u="sng" dirty="0"/>
              <a:t>Wel</a:t>
            </a:r>
            <a:r>
              <a:rPr lang="nl-NL" dirty="0"/>
              <a:t> gerelateerd aan meer </a:t>
            </a:r>
            <a:r>
              <a:rPr lang="nl-NL" dirty="0" err="1"/>
              <a:t>prosociaal</a:t>
            </a:r>
            <a:r>
              <a:rPr lang="nl-NL" dirty="0"/>
              <a:t> gedrag tijdens taak </a:t>
            </a:r>
            <a:r>
              <a:rPr lang="nl-NL" sz="2400" dirty="0"/>
              <a:t>(‘</a:t>
            </a:r>
            <a:r>
              <a:rPr lang="nl-NL" sz="2400" dirty="0" err="1"/>
              <a:t>dropped</a:t>
            </a:r>
            <a:r>
              <a:rPr lang="nl-NL" sz="2400" dirty="0"/>
              <a:t>’ </a:t>
            </a:r>
            <a:r>
              <a:rPr lang="nl-NL" sz="2400" dirty="0" err="1"/>
              <a:t>pencil</a:t>
            </a:r>
            <a:r>
              <a:rPr lang="nl-NL" sz="2400" dirty="0"/>
              <a:t> </a:t>
            </a:r>
            <a:r>
              <a:rPr lang="nl-NL" sz="2400" dirty="0" err="1"/>
              <a:t>task</a:t>
            </a:r>
            <a:r>
              <a:rPr lang="nl-NL" sz="2400" dirty="0"/>
              <a:t>)</a:t>
            </a:r>
            <a:r>
              <a:rPr lang="nl-NL" dirty="0"/>
              <a:t> </a:t>
            </a:r>
          </a:p>
          <a:p>
            <a:pPr marL="457200" indent="-457200">
              <a:buFontTx/>
              <a:buChar char="-"/>
            </a:pPr>
            <a:r>
              <a:rPr lang="nl-NL" u="sng" dirty="0"/>
              <a:t>Neigt</a:t>
            </a:r>
            <a:r>
              <a:rPr lang="nl-NL" dirty="0"/>
              <a:t> gerelateerd te zijn aan meer </a:t>
            </a:r>
            <a:r>
              <a:rPr lang="nl-NL" dirty="0" err="1"/>
              <a:t>prosociaal</a:t>
            </a:r>
            <a:r>
              <a:rPr lang="nl-NL" dirty="0"/>
              <a:t> gedrag zoals gerapporteerd </a:t>
            </a:r>
          </a:p>
          <a:p>
            <a:r>
              <a:rPr lang="nl-NL" dirty="0"/>
              <a:t>      door moeder</a:t>
            </a:r>
          </a:p>
          <a:p>
            <a:pPr marL="457200" indent="-457200">
              <a:buFontTx/>
              <a:buChar char="-"/>
            </a:pPr>
            <a:r>
              <a:rPr lang="nl-NL" u="sng" dirty="0"/>
              <a:t>Niet</a:t>
            </a:r>
            <a:r>
              <a:rPr lang="nl-NL" dirty="0"/>
              <a:t> gerelateerd aan meer </a:t>
            </a:r>
            <a:r>
              <a:rPr lang="nl-NL" dirty="0" err="1"/>
              <a:t>prosociaal</a:t>
            </a:r>
            <a:r>
              <a:rPr lang="nl-NL" dirty="0"/>
              <a:t> gedrag zoals gerapporteerd door leraar</a:t>
            </a:r>
          </a:p>
          <a:p>
            <a:endParaRPr lang="nl-NL" dirty="0"/>
          </a:p>
          <a:p>
            <a:endParaRPr lang="nl-NL" dirty="0"/>
          </a:p>
          <a:p>
            <a:endParaRPr lang="nl-NL" dirty="0"/>
          </a:p>
          <a:p>
            <a:endParaRPr lang="nl-NL" dirty="0"/>
          </a:p>
          <a:p>
            <a:endParaRPr lang="nl-NL" dirty="0"/>
          </a:p>
          <a:p>
            <a:endParaRPr lang="nl-NL" dirty="0"/>
          </a:p>
        </p:txBody>
      </p:sp>
      <p:sp>
        <p:nvSpPr>
          <p:cNvPr id="5" name="Rechthoek 4"/>
          <p:cNvSpPr/>
          <p:nvPr/>
        </p:nvSpPr>
        <p:spPr>
          <a:xfrm>
            <a:off x="1904690" y="9177251"/>
            <a:ext cx="738758" cy="5130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hthoek 5"/>
          <p:cNvSpPr/>
          <p:nvPr/>
        </p:nvSpPr>
        <p:spPr>
          <a:xfrm>
            <a:off x="556590" y="8766312"/>
            <a:ext cx="11767932" cy="92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7" name="Picture 2" descr="Afbeeldingsresultaat voor roomsharing"/>
          <p:cNvPicPr>
            <a:picLocks noChangeAspect="1" noChangeArrowheads="1"/>
          </p:cNvPicPr>
          <p:nvPr/>
        </p:nvPicPr>
        <p:blipFill>
          <a:blip r:embed="rId2"/>
          <a:srcRect/>
          <a:stretch>
            <a:fillRect/>
          </a:stretch>
        </p:blipFill>
        <p:spPr bwMode="auto">
          <a:xfrm>
            <a:off x="9793427" y="116716"/>
            <a:ext cx="3092402" cy="1970501"/>
          </a:xfrm>
          <a:prstGeom prst="rect">
            <a:avLst/>
          </a:prstGeom>
          <a:noFill/>
        </p:spPr>
      </p:pic>
      <p:sp>
        <p:nvSpPr>
          <p:cNvPr id="8" name="Tekstvak 8"/>
          <p:cNvSpPr txBox="1">
            <a:spLocks noChangeArrowheads="1"/>
          </p:cNvSpPr>
          <p:nvPr/>
        </p:nvSpPr>
        <p:spPr bwMode="auto">
          <a:xfrm>
            <a:off x="102441" y="9228293"/>
            <a:ext cx="97920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FFFFFF"/>
                </a:solidFill>
                <a:latin typeface="American Typewriter"/>
                <a:ea typeface="ヒラギノ明朝 ProN W3"/>
                <a:cs typeface="ヒラギノ明朝 ProN W3"/>
                <a:sym typeface="American Typewriter"/>
              </a:defRPr>
            </a:lvl1pPr>
            <a:lvl2pPr marL="742950" indent="-285750" eaLnBrk="0" hangingPunct="0">
              <a:defRPr sz="4000">
                <a:solidFill>
                  <a:srgbClr val="FFFFFF"/>
                </a:solidFill>
                <a:latin typeface="American Typewriter"/>
                <a:ea typeface="ヒラギノ明朝 ProN W3"/>
                <a:cs typeface="ヒラギノ明朝 ProN W3"/>
                <a:sym typeface="American Typewriter"/>
              </a:defRPr>
            </a:lvl2pPr>
            <a:lvl3pPr marL="1143000" indent="-228600" eaLnBrk="0" hangingPunct="0">
              <a:defRPr sz="4000">
                <a:solidFill>
                  <a:srgbClr val="FFFFFF"/>
                </a:solidFill>
                <a:latin typeface="American Typewriter"/>
                <a:ea typeface="ヒラギノ明朝 ProN W3"/>
                <a:cs typeface="ヒラギノ明朝 ProN W3"/>
                <a:sym typeface="American Typewriter"/>
              </a:defRPr>
            </a:lvl3pPr>
            <a:lvl4pPr marL="1600200" indent="-228600" eaLnBrk="0" hangingPunct="0">
              <a:defRPr sz="4000">
                <a:solidFill>
                  <a:srgbClr val="FFFFFF"/>
                </a:solidFill>
                <a:latin typeface="American Typewriter"/>
                <a:ea typeface="ヒラギノ明朝 ProN W3"/>
                <a:cs typeface="ヒラギノ明朝 ProN W3"/>
                <a:sym typeface="American Typewriter"/>
              </a:defRPr>
            </a:lvl4pPr>
            <a:lvl5pPr marL="2057400" indent="-228600" eaLnBrk="0" hangingPunct="0">
              <a:defRPr sz="4000">
                <a:solidFill>
                  <a:srgbClr val="FFFFFF"/>
                </a:solidFill>
                <a:latin typeface="American Typewriter"/>
                <a:ea typeface="ヒラギノ明朝 ProN W3"/>
                <a:cs typeface="ヒラギノ明朝 ProN W3"/>
                <a:sym typeface="American Typewriter"/>
              </a:defRPr>
            </a:lvl5pPr>
            <a:lvl6pPr marL="25146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6pPr>
            <a:lvl7pPr marL="29718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7pPr>
            <a:lvl8pPr marL="34290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8pPr>
            <a:lvl9pPr marL="38862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9pPr>
          </a:lstStyle>
          <a:p>
            <a:pPr eaLnBrk="1" hangingPunct="1"/>
            <a:r>
              <a:rPr lang="en-US" altLang="nl-NL" sz="1800" dirty="0" err="1">
                <a:solidFill>
                  <a:schemeClr val="tx1"/>
                </a:solidFill>
                <a:latin typeface="Arial" panose="020B0604020202020204" pitchFamily="34" charset="0"/>
                <a:cs typeface="Arial" panose="020B0604020202020204" pitchFamily="34" charset="0"/>
              </a:rPr>
              <a:t>Beijers</a:t>
            </a:r>
            <a:r>
              <a:rPr lang="en-US" altLang="nl-NL" sz="1800" dirty="0">
                <a:solidFill>
                  <a:schemeClr val="tx1"/>
                </a:solidFill>
                <a:latin typeface="Arial" panose="020B0604020202020204" pitchFamily="34" charset="0"/>
                <a:cs typeface="Arial" panose="020B0604020202020204" pitchFamily="34" charset="0"/>
              </a:rPr>
              <a:t>, Cassidy, </a:t>
            </a:r>
            <a:r>
              <a:rPr lang="en-US" altLang="nl-NL" sz="1800" dirty="0" err="1">
                <a:solidFill>
                  <a:schemeClr val="tx1"/>
                </a:solidFill>
                <a:latin typeface="Arial" panose="020B0604020202020204" pitchFamily="34" charset="0"/>
                <a:cs typeface="Arial" panose="020B0604020202020204" pitchFamily="34" charset="0"/>
              </a:rPr>
              <a:t>Lustermans</a:t>
            </a:r>
            <a:r>
              <a:rPr lang="en-US" altLang="nl-NL" sz="1800" dirty="0">
                <a:solidFill>
                  <a:schemeClr val="tx1"/>
                </a:solidFill>
                <a:latin typeface="Arial" panose="020B0604020202020204" pitchFamily="34" charset="0"/>
                <a:cs typeface="Arial" panose="020B0604020202020204" pitchFamily="34" charset="0"/>
              </a:rPr>
              <a:t> &amp; de </a:t>
            </a:r>
            <a:r>
              <a:rPr lang="en-US" altLang="nl-NL" sz="1800" dirty="0" err="1">
                <a:solidFill>
                  <a:schemeClr val="tx1"/>
                </a:solidFill>
                <a:latin typeface="Arial" panose="020B0604020202020204" pitchFamily="34" charset="0"/>
                <a:cs typeface="Arial" panose="020B0604020202020204" pitchFamily="34" charset="0"/>
              </a:rPr>
              <a:t>Weerth</a:t>
            </a:r>
            <a:r>
              <a:rPr lang="en-US" altLang="nl-NL" sz="1800" dirty="0">
                <a:solidFill>
                  <a:schemeClr val="tx1"/>
                </a:solidFill>
                <a:latin typeface="Arial" panose="020B0604020202020204" pitchFamily="34" charset="0"/>
                <a:cs typeface="Arial" panose="020B0604020202020204" pitchFamily="34" charset="0"/>
              </a:rPr>
              <a:t>, submitted</a:t>
            </a:r>
          </a:p>
        </p:txBody>
      </p:sp>
    </p:spTree>
    <p:extLst>
      <p:ext uri="{BB962C8B-B14F-4D97-AF65-F5344CB8AC3E}">
        <p14:creationId xmlns:p14="http://schemas.microsoft.com/office/powerpoint/2010/main" val="3445805328"/>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556590" y="8766312"/>
            <a:ext cx="11767932" cy="92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lstStyle/>
          <a:p>
            <a:r>
              <a:rPr lang="en-US" dirty="0" err="1"/>
              <a:t>Secundaire</a:t>
            </a:r>
            <a:r>
              <a:rPr lang="en-US" dirty="0"/>
              <a:t> </a:t>
            </a:r>
            <a:r>
              <a:rPr lang="en-US" dirty="0" err="1"/>
              <a:t>bevindingen</a:t>
            </a:r>
            <a:r>
              <a:rPr lang="en-US" dirty="0"/>
              <a:t>  </a:t>
            </a:r>
          </a:p>
        </p:txBody>
      </p:sp>
      <p:sp>
        <p:nvSpPr>
          <p:cNvPr id="3" name="Tijdelijke aanduiding voor inhoud 2"/>
          <p:cNvSpPr>
            <a:spLocks noGrp="1"/>
          </p:cNvSpPr>
          <p:nvPr>
            <p:ph idx="1"/>
          </p:nvPr>
        </p:nvSpPr>
        <p:spPr>
          <a:xfrm>
            <a:off x="900000" y="1799998"/>
            <a:ext cx="11577750" cy="7020000"/>
          </a:xfrm>
        </p:spPr>
        <p:txBody>
          <a:bodyPr/>
          <a:lstStyle/>
          <a:p>
            <a:r>
              <a:rPr lang="en-US" dirty="0"/>
              <a:t>Co-sleeping op 2,5 </a:t>
            </a:r>
            <a:r>
              <a:rPr lang="en-US" dirty="0" err="1"/>
              <a:t>jaar</a:t>
            </a:r>
            <a:r>
              <a:rPr lang="en-US" dirty="0"/>
              <a:t> (bed-sharing &amp; room-sharing, 7.6%) </a:t>
            </a:r>
            <a:r>
              <a:rPr lang="en-US" dirty="0">
                <a:sym typeface="Wingdings" panose="05000000000000000000" pitchFamily="2" charset="2"/>
              </a:rPr>
              <a:t> </a:t>
            </a:r>
            <a:r>
              <a:rPr lang="en-US" dirty="0" err="1"/>
              <a:t>meer</a:t>
            </a:r>
            <a:r>
              <a:rPr lang="en-US" dirty="0"/>
              <a:t> </a:t>
            </a:r>
            <a:r>
              <a:rPr lang="en-US" dirty="0" err="1"/>
              <a:t>slaapproblemen</a:t>
            </a:r>
            <a:r>
              <a:rPr lang="en-US" dirty="0"/>
              <a:t>, </a:t>
            </a:r>
            <a:r>
              <a:rPr lang="en-US" dirty="0" err="1"/>
              <a:t>en</a:t>
            </a:r>
            <a:r>
              <a:rPr lang="en-US" dirty="0"/>
              <a:t> trend tot </a:t>
            </a:r>
            <a:r>
              <a:rPr lang="en-US" dirty="0" err="1"/>
              <a:t>meer</a:t>
            </a:r>
            <a:r>
              <a:rPr lang="en-US" dirty="0"/>
              <a:t> </a:t>
            </a:r>
            <a:r>
              <a:rPr lang="en-US" dirty="0" err="1"/>
              <a:t>internaliserende</a:t>
            </a:r>
            <a:r>
              <a:rPr lang="en-US" dirty="0"/>
              <a:t> </a:t>
            </a:r>
            <a:r>
              <a:rPr lang="en-US" dirty="0" err="1"/>
              <a:t>problemen</a:t>
            </a:r>
            <a:r>
              <a:rPr lang="en-US" dirty="0"/>
              <a:t>, in </a:t>
            </a:r>
            <a:r>
              <a:rPr lang="en-US" dirty="0" err="1"/>
              <a:t>kindertijd</a:t>
            </a:r>
            <a:r>
              <a:rPr lang="en-US" dirty="0"/>
              <a:t>. </a:t>
            </a:r>
          </a:p>
          <a:p>
            <a:endParaRPr lang="en-US" sz="2000" dirty="0"/>
          </a:p>
          <a:p>
            <a:r>
              <a:rPr lang="en-US" dirty="0"/>
              <a:t>Consistent met </a:t>
            </a:r>
            <a:r>
              <a:rPr lang="en-US" dirty="0" err="1"/>
              <a:t>eerdere</a:t>
            </a:r>
            <a:r>
              <a:rPr lang="en-US" dirty="0"/>
              <a:t> </a:t>
            </a:r>
            <a:r>
              <a:rPr lang="en-US" dirty="0" err="1"/>
              <a:t>bevindingen</a:t>
            </a:r>
            <a:r>
              <a:rPr lang="en-US" dirty="0"/>
              <a:t>. </a:t>
            </a:r>
          </a:p>
          <a:p>
            <a:endParaRPr lang="en-US" sz="2000" dirty="0"/>
          </a:p>
          <a:p>
            <a:r>
              <a:rPr lang="en-US" dirty="0" err="1"/>
              <a:t>Verklaring</a:t>
            </a:r>
            <a:r>
              <a:rPr lang="en-US" dirty="0"/>
              <a:t>:</a:t>
            </a:r>
          </a:p>
          <a:p>
            <a:pPr marL="457200" indent="-457200">
              <a:buFontTx/>
              <a:buChar char="-"/>
            </a:pPr>
            <a:r>
              <a:rPr lang="en-US" dirty="0"/>
              <a:t>Timing?</a:t>
            </a:r>
          </a:p>
          <a:p>
            <a:pPr marL="457200" indent="-457200">
              <a:buFontTx/>
              <a:buChar char="-"/>
            </a:pPr>
            <a:r>
              <a:rPr lang="en-US" dirty="0" err="1"/>
              <a:t>En</a:t>
            </a:r>
            <a:r>
              <a:rPr lang="en-US" dirty="0"/>
              <a:t>/of co-sleeping op 2,5 </a:t>
            </a:r>
            <a:r>
              <a:rPr lang="en-US" dirty="0" err="1"/>
              <a:t>jaar</a:t>
            </a:r>
            <a:r>
              <a:rPr lang="en-US" dirty="0"/>
              <a:t> sein van </a:t>
            </a:r>
            <a:r>
              <a:rPr lang="en-US" dirty="0" err="1"/>
              <a:t>slaapproblemen</a:t>
            </a:r>
            <a:r>
              <a:rPr lang="en-US" dirty="0"/>
              <a:t>/</a:t>
            </a:r>
            <a:r>
              <a:rPr lang="en-US" dirty="0" err="1"/>
              <a:t>familie</a:t>
            </a:r>
            <a:r>
              <a:rPr lang="en-US" dirty="0"/>
              <a:t> </a:t>
            </a:r>
            <a:r>
              <a:rPr lang="en-US" dirty="0" err="1"/>
              <a:t>functioneren</a:t>
            </a:r>
            <a:r>
              <a:rPr lang="en-US" dirty="0"/>
              <a:t>? </a:t>
            </a:r>
          </a:p>
        </p:txBody>
      </p:sp>
      <p:sp>
        <p:nvSpPr>
          <p:cNvPr id="6" name="Rechthoek 5"/>
          <p:cNvSpPr/>
          <p:nvPr/>
        </p:nvSpPr>
        <p:spPr>
          <a:xfrm>
            <a:off x="1904690" y="9177251"/>
            <a:ext cx="738758" cy="5130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194" name="Picture 2" descr="Afbeeldingsresultaat voor kind kan niet slapen"/>
          <p:cNvPicPr>
            <a:picLocks noChangeAspect="1" noChangeArrowheads="1"/>
          </p:cNvPicPr>
          <p:nvPr/>
        </p:nvPicPr>
        <p:blipFill>
          <a:blip r:embed="rId3"/>
          <a:srcRect/>
          <a:stretch>
            <a:fillRect/>
          </a:stretch>
        </p:blipFill>
        <p:spPr bwMode="auto">
          <a:xfrm>
            <a:off x="6784348" y="5618419"/>
            <a:ext cx="6067776" cy="4026149"/>
          </a:xfrm>
          <a:prstGeom prst="rect">
            <a:avLst/>
          </a:prstGeom>
          <a:noFill/>
        </p:spPr>
      </p:pic>
      <p:sp>
        <p:nvSpPr>
          <p:cNvPr id="8" name="Tekstvak 8"/>
          <p:cNvSpPr txBox="1">
            <a:spLocks noChangeArrowheads="1"/>
          </p:cNvSpPr>
          <p:nvPr/>
        </p:nvSpPr>
        <p:spPr bwMode="auto">
          <a:xfrm>
            <a:off x="102441" y="9228293"/>
            <a:ext cx="97920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FFFFFF"/>
                </a:solidFill>
                <a:latin typeface="American Typewriter"/>
                <a:ea typeface="ヒラギノ明朝 ProN W3"/>
                <a:cs typeface="ヒラギノ明朝 ProN W3"/>
                <a:sym typeface="American Typewriter"/>
              </a:defRPr>
            </a:lvl1pPr>
            <a:lvl2pPr marL="742950" indent="-285750" eaLnBrk="0" hangingPunct="0">
              <a:defRPr sz="4000">
                <a:solidFill>
                  <a:srgbClr val="FFFFFF"/>
                </a:solidFill>
                <a:latin typeface="American Typewriter"/>
                <a:ea typeface="ヒラギノ明朝 ProN W3"/>
                <a:cs typeface="ヒラギノ明朝 ProN W3"/>
                <a:sym typeface="American Typewriter"/>
              </a:defRPr>
            </a:lvl2pPr>
            <a:lvl3pPr marL="1143000" indent="-228600" eaLnBrk="0" hangingPunct="0">
              <a:defRPr sz="4000">
                <a:solidFill>
                  <a:srgbClr val="FFFFFF"/>
                </a:solidFill>
                <a:latin typeface="American Typewriter"/>
                <a:ea typeface="ヒラギノ明朝 ProN W3"/>
                <a:cs typeface="ヒラギノ明朝 ProN W3"/>
                <a:sym typeface="American Typewriter"/>
              </a:defRPr>
            </a:lvl3pPr>
            <a:lvl4pPr marL="1600200" indent="-228600" eaLnBrk="0" hangingPunct="0">
              <a:defRPr sz="4000">
                <a:solidFill>
                  <a:srgbClr val="FFFFFF"/>
                </a:solidFill>
                <a:latin typeface="American Typewriter"/>
                <a:ea typeface="ヒラギノ明朝 ProN W3"/>
                <a:cs typeface="ヒラギノ明朝 ProN W3"/>
                <a:sym typeface="American Typewriter"/>
              </a:defRPr>
            </a:lvl4pPr>
            <a:lvl5pPr marL="2057400" indent="-228600" eaLnBrk="0" hangingPunct="0">
              <a:defRPr sz="4000">
                <a:solidFill>
                  <a:srgbClr val="FFFFFF"/>
                </a:solidFill>
                <a:latin typeface="American Typewriter"/>
                <a:ea typeface="ヒラギノ明朝 ProN W3"/>
                <a:cs typeface="ヒラギノ明朝 ProN W3"/>
                <a:sym typeface="American Typewriter"/>
              </a:defRPr>
            </a:lvl5pPr>
            <a:lvl6pPr marL="25146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6pPr>
            <a:lvl7pPr marL="29718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7pPr>
            <a:lvl8pPr marL="34290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8pPr>
            <a:lvl9pPr marL="3886200" indent="-228600" eaLnBrk="0" fontAlgn="base" hangingPunct="0">
              <a:spcBef>
                <a:spcPct val="0"/>
              </a:spcBef>
              <a:spcAft>
                <a:spcPct val="0"/>
              </a:spcAft>
              <a:defRPr sz="4000">
                <a:solidFill>
                  <a:srgbClr val="FFFFFF"/>
                </a:solidFill>
                <a:latin typeface="American Typewriter"/>
                <a:ea typeface="ヒラギノ明朝 ProN W3"/>
                <a:cs typeface="ヒラギノ明朝 ProN W3"/>
                <a:sym typeface="American Typewriter"/>
              </a:defRPr>
            </a:lvl9pPr>
          </a:lstStyle>
          <a:p>
            <a:pPr eaLnBrk="1" hangingPunct="1"/>
            <a:r>
              <a:rPr lang="en-US" altLang="nl-NL" sz="1800" dirty="0" err="1">
                <a:solidFill>
                  <a:schemeClr val="tx1"/>
                </a:solidFill>
                <a:latin typeface="Arial" panose="020B0604020202020204" pitchFamily="34" charset="0"/>
                <a:cs typeface="Arial" panose="020B0604020202020204" pitchFamily="34" charset="0"/>
              </a:rPr>
              <a:t>Beijers</a:t>
            </a:r>
            <a:r>
              <a:rPr lang="en-US" altLang="nl-NL" sz="1800" dirty="0">
                <a:solidFill>
                  <a:schemeClr val="tx1"/>
                </a:solidFill>
                <a:latin typeface="Arial" panose="020B0604020202020204" pitchFamily="34" charset="0"/>
                <a:cs typeface="Arial" panose="020B0604020202020204" pitchFamily="34" charset="0"/>
              </a:rPr>
              <a:t>, Cassidy, </a:t>
            </a:r>
            <a:r>
              <a:rPr lang="en-US" altLang="nl-NL" sz="1800" dirty="0" err="1">
                <a:solidFill>
                  <a:schemeClr val="tx1"/>
                </a:solidFill>
                <a:latin typeface="Arial" panose="020B0604020202020204" pitchFamily="34" charset="0"/>
                <a:cs typeface="Arial" panose="020B0604020202020204" pitchFamily="34" charset="0"/>
              </a:rPr>
              <a:t>Lustermans</a:t>
            </a:r>
            <a:r>
              <a:rPr lang="en-US" altLang="nl-NL" sz="1800" dirty="0">
                <a:solidFill>
                  <a:schemeClr val="tx1"/>
                </a:solidFill>
                <a:latin typeface="Arial" panose="020B0604020202020204" pitchFamily="34" charset="0"/>
                <a:cs typeface="Arial" panose="020B0604020202020204" pitchFamily="34" charset="0"/>
              </a:rPr>
              <a:t> &amp; de </a:t>
            </a:r>
            <a:r>
              <a:rPr lang="en-US" altLang="nl-NL" sz="1800" dirty="0" err="1">
                <a:solidFill>
                  <a:schemeClr val="tx1"/>
                </a:solidFill>
                <a:latin typeface="Arial" panose="020B0604020202020204" pitchFamily="34" charset="0"/>
                <a:cs typeface="Arial" panose="020B0604020202020204" pitchFamily="34" charset="0"/>
              </a:rPr>
              <a:t>Weerth</a:t>
            </a:r>
            <a:r>
              <a:rPr lang="en-US" altLang="nl-NL" sz="1800" dirty="0">
                <a:solidFill>
                  <a:schemeClr val="tx1"/>
                </a:solidFill>
                <a:latin typeface="Arial" panose="020B0604020202020204" pitchFamily="34" charset="0"/>
                <a:cs typeface="Arial" panose="020B0604020202020204" pitchFamily="34" charset="0"/>
              </a:rPr>
              <a:t>, submitted</a:t>
            </a:r>
          </a:p>
        </p:txBody>
      </p:sp>
    </p:spTree>
    <p:extLst>
      <p:ext uri="{BB962C8B-B14F-4D97-AF65-F5344CB8AC3E}">
        <p14:creationId xmlns:p14="http://schemas.microsoft.com/office/powerpoint/2010/main" val="2383358442"/>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p:cNvSpPr/>
          <p:nvPr/>
        </p:nvSpPr>
        <p:spPr>
          <a:xfrm>
            <a:off x="-533400" y="6762750"/>
            <a:ext cx="13811250" cy="33545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1109663" y="396875"/>
            <a:ext cx="11160125" cy="1079500"/>
          </a:xfrm>
        </p:spPr>
        <p:txBody>
          <a:bodyPr/>
          <a:lstStyle/>
          <a:p>
            <a:pPr algn="ctr"/>
            <a:r>
              <a:rPr lang="nl-NL" dirty="0"/>
              <a:t>Samenvatting room-</a:t>
            </a:r>
            <a:r>
              <a:rPr lang="nl-NL" dirty="0" err="1"/>
              <a:t>sharing</a:t>
            </a:r>
            <a:r>
              <a:rPr lang="nl-NL" dirty="0"/>
              <a:t> resultaten </a:t>
            </a:r>
          </a:p>
        </p:txBody>
      </p:sp>
      <p:sp>
        <p:nvSpPr>
          <p:cNvPr id="5" name="Rechthoek 4"/>
          <p:cNvSpPr/>
          <p:nvPr/>
        </p:nvSpPr>
        <p:spPr>
          <a:xfrm>
            <a:off x="1904690" y="9177251"/>
            <a:ext cx="738758" cy="5130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kstvak 6"/>
          <p:cNvSpPr txBox="1"/>
          <p:nvPr/>
        </p:nvSpPr>
        <p:spPr>
          <a:xfrm>
            <a:off x="268886" y="3127629"/>
            <a:ext cx="5572475" cy="523220"/>
          </a:xfrm>
          <a:prstGeom prst="rect">
            <a:avLst/>
          </a:prstGeom>
          <a:noFill/>
        </p:spPr>
        <p:txBody>
          <a:bodyPr wrap="square" rtlCol="0">
            <a:spAutoFit/>
          </a:bodyPr>
          <a:lstStyle/>
          <a:p>
            <a:pPr algn="ctr"/>
            <a:r>
              <a:rPr lang="nl-NL" sz="2800" b="1" dirty="0" err="1">
                <a:latin typeface="+mn-lt"/>
              </a:rPr>
              <a:t>Roomsharing</a:t>
            </a:r>
            <a:r>
              <a:rPr lang="nl-NL" sz="2800" b="1" dirty="0">
                <a:latin typeface="+mn-lt"/>
              </a:rPr>
              <a:t> vroeg in het leven</a:t>
            </a:r>
          </a:p>
        </p:txBody>
      </p:sp>
      <p:pic>
        <p:nvPicPr>
          <p:cNvPr id="8" name="Picture 2" descr="Afbeeldingsresultaat voor roomsharing"/>
          <p:cNvPicPr>
            <a:picLocks noChangeAspect="1" noChangeArrowheads="1"/>
          </p:cNvPicPr>
          <p:nvPr/>
        </p:nvPicPr>
        <p:blipFill>
          <a:blip r:embed="rId2"/>
          <a:srcRect/>
          <a:stretch>
            <a:fillRect/>
          </a:stretch>
        </p:blipFill>
        <p:spPr bwMode="auto">
          <a:xfrm>
            <a:off x="444036" y="3667277"/>
            <a:ext cx="5251913" cy="3346557"/>
          </a:xfrm>
          <a:prstGeom prst="rect">
            <a:avLst/>
          </a:prstGeom>
          <a:noFill/>
        </p:spPr>
      </p:pic>
      <p:sp>
        <p:nvSpPr>
          <p:cNvPr id="9" name="Tekstvak 8"/>
          <p:cNvSpPr txBox="1"/>
          <p:nvPr/>
        </p:nvSpPr>
        <p:spPr>
          <a:xfrm>
            <a:off x="7688025" y="3982229"/>
            <a:ext cx="4286250" cy="1815882"/>
          </a:xfrm>
          <a:prstGeom prst="rect">
            <a:avLst/>
          </a:prstGeom>
          <a:noFill/>
          <a:ln w="38100">
            <a:solidFill>
              <a:schemeClr val="accent2"/>
            </a:solidFill>
          </a:ln>
        </p:spPr>
        <p:txBody>
          <a:bodyPr wrap="square" rtlCol="0">
            <a:spAutoFit/>
          </a:bodyPr>
          <a:lstStyle/>
          <a:p>
            <a:r>
              <a:rPr lang="nl-NL" sz="2800" dirty="0">
                <a:latin typeface="+mn-lt"/>
              </a:rPr>
              <a:t>Niet gerelateerd aan meer slaapproblemen, lijkt gerelateerd te zijn aan betere slaapkwaliteit? </a:t>
            </a:r>
          </a:p>
        </p:txBody>
      </p:sp>
      <p:sp>
        <p:nvSpPr>
          <p:cNvPr id="10" name="Tekstvak 9"/>
          <p:cNvSpPr txBox="1"/>
          <p:nvPr/>
        </p:nvSpPr>
        <p:spPr>
          <a:xfrm>
            <a:off x="8567388" y="1794640"/>
            <a:ext cx="5829299" cy="523220"/>
          </a:xfrm>
          <a:prstGeom prst="rect">
            <a:avLst/>
          </a:prstGeom>
          <a:noFill/>
          <a:ln w="38100">
            <a:noFill/>
          </a:ln>
        </p:spPr>
        <p:txBody>
          <a:bodyPr wrap="square" rtlCol="0">
            <a:spAutoFit/>
          </a:bodyPr>
          <a:lstStyle/>
          <a:p>
            <a:r>
              <a:rPr lang="nl-NL" sz="2800" b="1" dirty="0" err="1">
                <a:latin typeface="+mn-lt"/>
              </a:rPr>
              <a:t>Kinduitkomsten</a:t>
            </a:r>
            <a:endParaRPr lang="nl-NL" sz="2800" b="1" dirty="0">
              <a:latin typeface="+mn-lt"/>
            </a:endParaRPr>
          </a:p>
        </p:txBody>
      </p:sp>
      <p:sp>
        <p:nvSpPr>
          <p:cNvPr id="11" name="Tekstvak 10"/>
          <p:cNvSpPr txBox="1"/>
          <p:nvPr/>
        </p:nvSpPr>
        <p:spPr>
          <a:xfrm>
            <a:off x="7668147" y="5995732"/>
            <a:ext cx="4286250" cy="954107"/>
          </a:xfrm>
          <a:prstGeom prst="rect">
            <a:avLst/>
          </a:prstGeom>
          <a:noFill/>
          <a:ln w="38100">
            <a:solidFill>
              <a:schemeClr val="accent2"/>
            </a:solidFill>
          </a:ln>
        </p:spPr>
        <p:txBody>
          <a:bodyPr wrap="square" rtlCol="0">
            <a:spAutoFit/>
          </a:bodyPr>
          <a:lstStyle/>
          <a:p>
            <a:r>
              <a:rPr lang="nl-NL" sz="2800" dirty="0">
                <a:latin typeface="+mn-lt"/>
              </a:rPr>
              <a:t>Niet gerelateerd aan meer gedragsproblemen</a:t>
            </a:r>
          </a:p>
        </p:txBody>
      </p:sp>
      <p:sp>
        <p:nvSpPr>
          <p:cNvPr id="13" name="Tekstvak 12"/>
          <p:cNvSpPr txBox="1"/>
          <p:nvPr/>
        </p:nvSpPr>
        <p:spPr>
          <a:xfrm>
            <a:off x="7679850" y="7129575"/>
            <a:ext cx="4286250" cy="954107"/>
          </a:xfrm>
          <a:prstGeom prst="rect">
            <a:avLst/>
          </a:prstGeom>
          <a:noFill/>
          <a:ln w="38100">
            <a:solidFill>
              <a:schemeClr val="accent2"/>
            </a:solidFill>
          </a:ln>
        </p:spPr>
        <p:txBody>
          <a:bodyPr wrap="square" rtlCol="0">
            <a:spAutoFit/>
          </a:bodyPr>
          <a:lstStyle/>
          <a:p>
            <a:r>
              <a:rPr lang="nl-NL" sz="2800" dirty="0">
                <a:latin typeface="+mn-lt"/>
              </a:rPr>
              <a:t>Lijkt gerelateerd te zijn aan meer </a:t>
            </a:r>
            <a:r>
              <a:rPr lang="nl-NL" sz="2800" dirty="0" err="1">
                <a:latin typeface="+mn-lt"/>
              </a:rPr>
              <a:t>prosociaal</a:t>
            </a:r>
            <a:r>
              <a:rPr lang="nl-NL" sz="2800" dirty="0">
                <a:latin typeface="+mn-lt"/>
              </a:rPr>
              <a:t> gedrag?</a:t>
            </a:r>
          </a:p>
        </p:txBody>
      </p:sp>
      <p:cxnSp>
        <p:nvCxnSpPr>
          <p:cNvPr id="15" name="Rechte verbindingslijn met pijl 14"/>
          <p:cNvCxnSpPr>
            <a:endCxn id="16" idx="1"/>
          </p:cNvCxnSpPr>
          <p:nvPr/>
        </p:nvCxnSpPr>
        <p:spPr>
          <a:xfrm flipV="1">
            <a:off x="5695949" y="3080395"/>
            <a:ext cx="1992076" cy="2458941"/>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9" name="Rechte verbindingslijn met pijl 18"/>
          <p:cNvCxnSpPr>
            <a:endCxn id="9" idx="1"/>
          </p:cNvCxnSpPr>
          <p:nvPr/>
        </p:nvCxnSpPr>
        <p:spPr>
          <a:xfrm flipV="1">
            <a:off x="5695949" y="4890170"/>
            <a:ext cx="1992076" cy="649166"/>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21" name="Rechte verbindingslijn met pijl 20"/>
          <p:cNvCxnSpPr>
            <a:endCxn id="11" idx="1"/>
          </p:cNvCxnSpPr>
          <p:nvPr/>
        </p:nvCxnSpPr>
        <p:spPr>
          <a:xfrm>
            <a:off x="5695949" y="5539336"/>
            <a:ext cx="1972198" cy="933450"/>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6" name="Tekstvak 15"/>
          <p:cNvSpPr txBox="1"/>
          <p:nvPr/>
        </p:nvSpPr>
        <p:spPr>
          <a:xfrm>
            <a:off x="7688025" y="2387897"/>
            <a:ext cx="4286250" cy="1384995"/>
          </a:xfrm>
          <a:prstGeom prst="rect">
            <a:avLst/>
          </a:prstGeom>
          <a:noFill/>
          <a:ln w="38100">
            <a:solidFill>
              <a:schemeClr val="accent2"/>
            </a:solidFill>
          </a:ln>
        </p:spPr>
        <p:txBody>
          <a:bodyPr wrap="square" rtlCol="0">
            <a:spAutoFit/>
          </a:bodyPr>
          <a:lstStyle/>
          <a:p>
            <a:r>
              <a:rPr lang="nl-NL" sz="2800" dirty="0">
                <a:latin typeface="+mn-lt"/>
              </a:rPr>
              <a:t>Lagere cortisol stressreacties op 5 weken en 12 maanden</a:t>
            </a:r>
          </a:p>
        </p:txBody>
      </p:sp>
      <p:cxnSp>
        <p:nvCxnSpPr>
          <p:cNvPr id="18" name="Rechte verbindingslijn met pijl 17"/>
          <p:cNvCxnSpPr>
            <a:endCxn id="13" idx="1"/>
          </p:cNvCxnSpPr>
          <p:nvPr/>
        </p:nvCxnSpPr>
        <p:spPr>
          <a:xfrm>
            <a:off x="5695949" y="5539336"/>
            <a:ext cx="1983901" cy="2067293"/>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2401125"/>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a:xfrm>
            <a:off x="556590" y="8766312"/>
            <a:ext cx="11767932" cy="6559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29698" name="Picture 12" descr="C:\Users\U065145\Downloads\Figure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68" y="2769220"/>
            <a:ext cx="9767049" cy="7314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itel 1"/>
          <p:cNvSpPr>
            <a:spLocks noGrp="1"/>
          </p:cNvSpPr>
          <p:nvPr>
            <p:ph type="title"/>
          </p:nvPr>
        </p:nvSpPr>
        <p:spPr>
          <a:xfrm>
            <a:off x="950913" y="720725"/>
            <a:ext cx="11160125" cy="1079500"/>
          </a:xfrm>
        </p:spPr>
        <p:txBody>
          <a:bodyPr/>
          <a:lstStyle/>
          <a:p>
            <a:pPr algn="ctr"/>
            <a:r>
              <a:rPr lang="nl-NL" altLang="nl-NL" dirty="0"/>
              <a:t>Waarom is dit onderzoek van belang?</a:t>
            </a:r>
            <a:br>
              <a:rPr lang="nl-NL" altLang="nl-NL" dirty="0"/>
            </a:br>
            <a:r>
              <a:rPr lang="nl-NL" altLang="nl-NL" dirty="0"/>
              <a:t> </a:t>
            </a:r>
          </a:p>
        </p:txBody>
      </p:sp>
      <p:sp>
        <p:nvSpPr>
          <p:cNvPr id="29700" name="Tekstvak 2"/>
          <p:cNvSpPr txBox="1">
            <a:spLocks noChangeArrowheads="1"/>
          </p:cNvSpPr>
          <p:nvPr/>
        </p:nvSpPr>
        <p:spPr bwMode="auto">
          <a:xfrm>
            <a:off x="978384" y="1922049"/>
            <a:ext cx="11210925" cy="676275"/>
          </a:xfrm>
          <a:prstGeom prst="rect">
            <a:avLst/>
          </a:prstGeom>
          <a:noFill/>
          <a:ln w="635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600">
                <a:solidFill>
                  <a:schemeClr val="tx1"/>
                </a:solidFill>
                <a:latin typeface="Arial" pitchFamily="34" charset="0"/>
                <a:cs typeface="Arial" pitchFamily="34" charset="0"/>
              </a:defRPr>
            </a:lvl1pPr>
            <a:lvl2pPr marL="742950" indent="-285750" eaLnBrk="0" hangingPunct="0">
              <a:defRPr sz="2600">
                <a:solidFill>
                  <a:schemeClr val="tx1"/>
                </a:solidFill>
                <a:latin typeface="Arial" pitchFamily="34" charset="0"/>
                <a:cs typeface="Arial" pitchFamily="34" charset="0"/>
              </a:defRPr>
            </a:lvl2pPr>
            <a:lvl3pPr marL="1143000" indent="-228600" eaLnBrk="0" hangingPunct="0">
              <a:defRPr sz="2600">
                <a:solidFill>
                  <a:schemeClr val="tx1"/>
                </a:solidFill>
                <a:latin typeface="Arial" pitchFamily="34" charset="0"/>
                <a:cs typeface="Arial" pitchFamily="34" charset="0"/>
              </a:defRPr>
            </a:lvl3pPr>
            <a:lvl4pPr marL="1600200" indent="-228600" eaLnBrk="0" hangingPunct="0">
              <a:defRPr sz="2600">
                <a:solidFill>
                  <a:schemeClr val="tx1"/>
                </a:solidFill>
                <a:latin typeface="Arial" pitchFamily="34" charset="0"/>
                <a:cs typeface="Arial" pitchFamily="34" charset="0"/>
              </a:defRPr>
            </a:lvl4pPr>
            <a:lvl5pPr marL="2057400" indent="-228600" eaLnBrk="0" hangingPunct="0">
              <a:defRPr sz="2600">
                <a:solidFill>
                  <a:schemeClr val="tx1"/>
                </a:solidFill>
                <a:latin typeface="Arial" pitchFamily="34" charset="0"/>
                <a:cs typeface="Arial" pitchFamily="34" charset="0"/>
              </a:defRPr>
            </a:lvl5pPr>
            <a:lvl6pPr marL="2514600" indent="-228600" defTabSz="649288"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649288"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649288"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649288" eaLnBrk="0" fontAlgn="base" hangingPunct="0">
              <a:spcBef>
                <a:spcPct val="0"/>
              </a:spcBef>
              <a:spcAft>
                <a:spcPct val="0"/>
              </a:spcAft>
              <a:defRPr sz="2600">
                <a:solidFill>
                  <a:schemeClr val="tx1"/>
                </a:solidFill>
                <a:latin typeface="Arial" pitchFamily="34" charset="0"/>
                <a:cs typeface="Arial" pitchFamily="34" charset="0"/>
              </a:defRPr>
            </a:lvl9pPr>
          </a:lstStyle>
          <a:p>
            <a:pPr algn="ctr" eaLnBrk="1" hangingPunct="1"/>
            <a:endParaRPr lang="nl-NL" altLang="nl-NL" sz="600"/>
          </a:p>
          <a:p>
            <a:pPr algn="ctr" eaLnBrk="1" hangingPunct="1"/>
            <a:r>
              <a:rPr lang="nl-NL" altLang="nl-NL"/>
              <a:t>Biedt aanknopingspunten voor preventie en interventie</a:t>
            </a:r>
          </a:p>
          <a:p>
            <a:pPr algn="ctr" eaLnBrk="1" hangingPunct="1"/>
            <a:r>
              <a:rPr lang="nl-NL" altLang="nl-NL" sz="600"/>
              <a:t>0</a:t>
            </a:r>
          </a:p>
        </p:txBody>
      </p:sp>
      <p:pic>
        <p:nvPicPr>
          <p:cNvPr id="29701" name="Picture 2" descr="http://heckmanequation.org/ckfinder/userfiles/images/heckm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6188" y="5842828"/>
            <a:ext cx="2867025"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kstvak 4"/>
          <p:cNvSpPr txBox="1">
            <a:spLocks noChangeArrowheads="1"/>
          </p:cNvSpPr>
          <p:nvPr/>
        </p:nvSpPr>
        <p:spPr bwMode="auto">
          <a:xfrm>
            <a:off x="10248141" y="9232534"/>
            <a:ext cx="265588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Arial" pitchFamily="34" charset="0"/>
                <a:cs typeface="Arial" pitchFamily="34" charset="0"/>
              </a:defRPr>
            </a:lvl1pPr>
            <a:lvl2pPr marL="742950" indent="-285750" eaLnBrk="0" hangingPunct="0">
              <a:defRPr sz="2600">
                <a:solidFill>
                  <a:schemeClr val="tx1"/>
                </a:solidFill>
                <a:latin typeface="Arial" pitchFamily="34" charset="0"/>
                <a:cs typeface="Arial" pitchFamily="34" charset="0"/>
              </a:defRPr>
            </a:lvl2pPr>
            <a:lvl3pPr marL="1143000" indent="-228600" eaLnBrk="0" hangingPunct="0">
              <a:defRPr sz="2600">
                <a:solidFill>
                  <a:schemeClr val="tx1"/>
                </a:solidFill>
                <a:latin typeface="Arial" pitchFamily="34" charset="0"/>
                <a:cs typeface="Arial" pitchFamily="34" charset="0"/>
              </a:defRPr>
            </a:lvl3pPr>
            <a:lvl4pPr marL="1600200" indent="-228600" eaLnBrk="0" hangingPunct="0">
              <a:defRPr sz="2600">
                <a:solidFill>
                  <a:schemeClr val="tx1"/>
                </a:solidFill>
                <a:latin typeface="Arial" pitchFamily="34" charset="0"/>
                <a:cs typeface="Arial" pitchFamily="34" charset="0"/>
              </a:defRPr>
            </a:lvl4pPr>
            <a:lvl5pPr marL="2057400" indent="-228600" eaLnBrk="0" hangingPunct="0">
              <a:defRPr sz="2600">
                <a:solidFill>
                  <a:schemeClr val="tx1"/>
                </a:solidFill>
                <a:latin typeface="Arial" pitchFamily="34" charset="0"/>
                <a:cs typeface="Arial" pitchFamily="34" charset="0"/>
              </a:defRPr>
            </a:lvl5pPr>
            <a:lvl6pPr marL="2514600" indent="-228600" defTabSz="649288"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649288"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649288"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649288" eaLnBrk="0" fontAlgn="base" hangingPunct="0">
              <a:spcBef>
                <a:spcPct val="0"/>
              </a:spcBef>
              <a:spcAft>
                <a:spcPct val="0"/>
              </a:spcAft>
              <a:defRPr sz="2600">
                <a:solidFill>
                  <a:schemeClr val="tx1"/>
                </a:solidFill>
                <a:latin typeface="Arial" pitchFamily="34" charset="0"/>
                <a:cs typeface="Arial" pitchFamily="34" charset="0"/>
              </a:defRPr>
            </a:lvl9pPr>
          </a:lstStyle>
          <a:p>
            <a:pPr eaLnBrk="1" hangingPunct="1"/>
            <a:r>
              <a:rPr lang="nl-NL" altLang="nl-NL" dirty="0">
                <a:solidFill>
                  <a:schemeClr val="bg1"/>
                </a:solidFill>
              </a:rPr>
              <a:t>James Heckman</a:t>
            </a:r>
          </a:p>
        </p:txBody>
      </p:sp>
      <p:sp>
        <p:nvSpPr>
          <p:cNvPr id="29703" name="Tekstvak 6"/>
          <p:cNvSpPr txBox="1">
            <a:spLocks noChangeArrowheads="1"/>
          </p:cNvSpPr>
          <p:nvPr/>
        </p:nvSpPr>
        <p:spPr bwMode="auto">
          <a:xfrm>
            <a:off x="7341702" y="3363119"/>
            <a:ext cx="5181600" cy="1477962"/>
          </a:xfrm>
          <a:prstGeom prst="rect">
            <a:avLst/>
          </a:prstGeom>
          <a:noFill/>
          <a:ln w="635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600">
                <a:solidFill>
                  <a:schemeClr val="tx1"/>
                </a:solidFill>
                <a:latin typeface="Arial" pitchFamily="34" charset="0"/>
                <a:cs typeface="Arial" pitchFamily="34" charset="0"/>
              </a:defRPr>
            </a:lvl1pPr>
            <a:lvl2pPr marL="742950" indent="-285750" eaLnBrk="0" hangingPunct="0">
              <a:defRPr sz="2600">
                <a:solidFill>
                  <a:schemeClr val="tx1"/>
                </a:solidFill>
                <a:latin typeface="Arial" pitchFamily="34" charset="0"/>
                <a:cs typeface="Arial" pitchFamily="34" charset="0"/>
              </a:defRPr>
            </a:lvl2pPr>
            <a:lvl3pPr marL="1143000" indent="-228600" eaLnBrk="0" hangingPunct="0">
              <a:defRPr sz="2600">
                <a:solidFill>
                  <a:schemeClr val="tx1"/>
                </a:solidFill>
                <a:latin typeface="Arial" pitchFamily="34" charset="0"/>
                <a:cs typeface="Arial" pitchFamily="34" charset="0"/>
              </a:defRPr>
            </a:lvl3pPr>
            <a:lvl4pPr marL="1600200" indent="-228600" eaLnBrk="0" hangingPunct="0">
              <a:defRPr sz="2600">
                <a:solidFill>
                  <a:schemeClr val="tx1"/>
                </a:solidFill>
                <a:latin typeface="Arial" pitchFamily="34" charset="0"/>
                <a:cs typeface="Arial" pitchFamily="34" charset="0"/>
              </a:defRPr>
            </a:lvl4pPr>
            <a:lvl5pPr marL="2057400" indent="-228600" eaLnBrk="0" hangingPunct="0">
              <a:defRPr sz="2600">
                <a:solidFill>
                  <a:schemeClr val="tx1"/>
                </a:solidFill>
                <a:latin typeface="Arial" pitchFamily="34" charset="0"/>
                <a:cs typeface="Arial" pitchFamily="34" charset="0"/>
              </a:defRPr>
            </a:lvl5pPr>
            <a:lvl6pPr marL="2514600" indent="-228600" defTabSz="649288"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649288"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649288"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649288" eaLnBrk="0" fontAlgn="base" hangingPunct="0">
              <a:spcBef>
                <a:spcPct val="0"/>
              </a:spcBef>
              <a:spcAft>
                <a:spcPct val="0"/>
              </a:spcAft>
              <a:defRPr sz="2600">
                <a:solidFill>
                  <a:schemeClr val="tx1"/>
                </a:solidFill>
                <a:latin typeface="Arial" pitchFamily="34" charset="0"/>
                <a:cs typeface="Arial" pitchFamily="34" charset="0"/>
              </a:defRPr>
            </a:lvl9pPr>
          </a:lstStyle>
          <a:p>
            <a:pPr eaLnBrk="1" hangingPunct="1"/>
            <a:endParaRPr lang="nl-NL" altLang="nl-NL" sz="600" dirty="0"/>
          </a:p>
          <a:p>
            <a:pPr algn="ctr" eaLnBrk="1" hangingPunct="1"/>
            <a:r>
              <a:rPr lang="nl-NL" altLang="nl-NL" dirty="0"/>
              <a:t>Elke dollar geïnvesteerd in het vroege leven </a:t>
            </a:r>
            <a:r>
              <a:rPr lang="nl-NL" altLang="nl-NL" dirty="0">
                <a:sym typeface="Wingdings" pitchFamily="2" charset="2"/>
              </a:rPr>
              <a:t></a:t>
            </a:r>
            <a:r>
              <a:rPr lang="nl-NL" altLang="nl-NL" dirty="0"/>
              <a:t>10% opbrengst, </a:t>
            </a:r>
          </a:p>
          <a:p>
            <a:pPr algn="ctr" eaLnBrk="1" hangingPunct="1"/>
            <a:r>
              <a:rPr lang="nl-NL" altLang="nl-NL" dirty="0"/>
              <a:t>per kind, per jaar. </a:t>
            </a:r>
          </a:p>
          <a:p>
            <a:pPr eaLnBrk="1" hangingPunct="1"/>
            <a:endParaRPr lang="nl-NL" altLang="nl-NL" sz="600" dirty="0"/>
          </a:p>
        </p:txBody>
      </p:sp>
      <p:sp>
        <p:nvSpPr>
          <p:cNvPr id="29704" name="AutoShape 9" descr="Figure 1.jpg wordt weergegeven"/>
          <p:cNvSpPr>
            <a:spLocks noChangeAspect="1" noChangeArrowheads="1"/>
          </p:cNvSpPr>
          <p:nvPr/>
        </p:nvSpPr>
        <p:spPr bwMode="auto">
          <a:xfrm>
            <a:off x="184150" y="-19843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pitchFamily="34" charset="0"/>
                <a:cs typeface="Arial" pitchFamily="34" charset="0"/>
              </a:defRPr>
            </a:lvl1pPr>
            <a:lvl2pPr marL="742950" indent="-285750" eaLnBrk="0" hangingPunct="0">
              <a:defRPr sz="2600">
                <a:solidFill>
                  <a:schemeClr val="tx1"/>
                </a:solidFill>
                <a:latin typeface="Arial" pitchFamily="34" charset="0"/>
                <a:cs typeface="Arial" pitchFamily="34" charset="0"/>
              </a:defRPr>
            </a:lvl2pPr>
            <a:lvl3pPr marL="1143000" indent="-228600" eaLnBrk="0" hangingPunct="0">
              <a:defRPr sz="2600">
                <a:solidFill>
                  <a:schemeClr val="tx1"/>
                </a:solidFill>
                <a:latin typeface="Arial" pitchFamily="34" charset="0"/>
                <a:cs typeface="Arial" pitchFamily="34" charset="0"/>
              </a:defRPr>
            </a:lvl3pPr>
            <a:lvl4pPr marL="1600200" indent="-228600" eaLnBrk="0" hangingPunct="0">
              <a:defRPr sz="2600">
                <a:solidFill>
                  <a:schemeClr val="tx1"/>
                </a:solidFill>
                <a:latin typeface="Arial" pitchFamily="34" charset="0"/>
                <a:cs typeface="Arial" pitchFamily="34" charset="0"/>
              </a:defRPr>
            </a:lvl4pPr>
            <a:lvl5pPr marL="2057400" indent="-228600" eaLnBrk="0" hangingPunct="0">
              <a:defRPr sz="2600">
                <a:solidFill>
                  <a:schemeClr val="tx1"/>
                </a:solidFill>
                <a:latin typeface="Arial" pitchFamily="34" charset="0"/>
                <a:cs typeface="Arial" pitchFamily="34" charset="0"/>
              </a:defRPr>
            </a:lvl5pPr>
            <a:lvl6pPr marL="2514600" indent="-228600" defTabSz="649288"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649288"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649288"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649288" eaLnBrk="0" fontAlgn="base" hangingPunct="0">
              <a:spcBef>
                <a:spcPct val="0"/>
              </a:spcBef>
              <a:spcAft>
                <a:spcPct val="0"/>
              </a:spcAft>
              <a:defRPr sz="2600">
                <a:solidFill>
                  <a:schemeClr val="tx1"/>
                </a:solidFill>
                <a:latin typeface="Arial" pitchFamily="34" charset="0"/>
                <a:cs typeface="Arial" pitchFamily="34" charset="0"/>
              </a:defRPr>
            </a:lvl9pPr>
          </a:lstStyle>
          <a:p>
            <a:pPr eaLnBrk="1" hangingPunct="1"/>
            <a:endParaRPr lang="en-US" altLang="nl-NL"/>
          </a:p>
        </p:txBody>
      </p:sp>
      <p:sp>
        <p:nvSpPr>
          <p:cNvPr id="29705" name="AutoShape 11" descr="Figure 1.jpg wordt weergegeven"/>
          <p:cNvSpPr>
            <a:spLocks noChangeAspect="1" noChangeArrowheads="1"/>
          </p:cNvSpPr>
          <p:nvPr/>
        </p:nvSpPr>
        <p:spPr bwMode="auto">
          <a:xfrm>
            <a:off x="184150" y="-19843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pitchFamily="34" charset="0"/>
                <a:cs typeface="Arial" pitchFamily="34" charset="0"/>
              </a:defRPr>
            </a:lvl1pPr>
            <a:lvl2pPr marL="742950" indent="-285750" eaLnBrk="0" hangingPunct="0">
              <a:defRPr sz="2600">
                <a:solidFill>
                  <a:schemeClr val="tx1"/>
                </a:solidFill>
                <a:latin typeface="Arial" pitchFamily="34" charset="0"/>
                <a:cs typeface="Arial" pitchFamily="34" charset="0"/>
              </a:defRPr>
            </a:lvl2pPr>
            <a:lvl3pPr marL="1143000" indent="-228600" eaLnBrk="0" hangingPunct="0">
              <a:defRPr sz="2600">
                <a:solidFill>
                  <a:schemeClr val="tx1"/>
                </a:solidFill>
                <a:latin typeface="Arial" pitchFamily="34" charset="0"/>
                <a:cs typeface="Arial" pitchFamily="34" charset="0"/>
              </a:defRPr>
            </a:lvl3pPr>
            <a:lvl4pPr marL="1600200" indent="-228600" eaLnBrk="0" hangingPunct="0">
              <a:defRPr sz="2600">
                <a:solidFill>
                  <a:schemeClr val="tx1"/>
                </a:solidFill>
                <a:latin typeface="Arial" pitchFamily="34" charset="0"/>
                <a:cs typeface="Arial" pitchFamily="34" charset="0"/>
              </a:defRPr>
            </a:lvl4pPr>
            <a:lvl5pPr marL="2057400" indent="-228600" eaLnBrk="0" hangingPunct="0">
              <a:defRPr sz="2600">
                <a:solidFill>
                  <a:schemeClr val="tx1"/>
                </a:solidFill>
                <a:latin typeface="Arial" pitchFamily="34" charset="0"/>
                <a:cs typeface="Arial" pitchFamily="34" charset="0"/>
              </a:defRPr>
            </a:lvl5pPr>
            <a:lvl6pPr marL="2514600" indent="-228600" defTabSz="649288"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649288"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649288"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649288" eaLnBrk="0" fontAlgn="base" hangingPunct="0">
              <a:spcBef>
                <a:spcPct val="0"/>
              </a:spcBef>
              <a:spcAft>
                <a:spcPct val="0"/>
              </a:spcAft>
              <a:defRPr sz="2600">
                <a:solidFill>
                  <a:schemeClr val="tx1"/>
                </a:solidFill>
                <a:latin typeface="Arial" pitchFamily="34" charset="0"/>
                <a:cs typeface="Arial" pitchFamily="34" charset="0"/>
              </a:defRPr>
            </a:lvl9pPr>
          </a:lstStyle>
          <a:p>
            <a:pPr eaLnBrk="1" hangingPunct="1"/>
            <a:endParaRPr lang="en-US" altLang="nl-NL"/>
          </a:p>
        </p:txBody>
      </p:sp>
    </p:spTree>
    <p:extLst>
      <p:ext uri="{BB962C8B-B14F-4D97-AF65-F5344CB8AC3E}">
        <p14:creationId xmlns:p14="http://schemas.microsoft.com/office/powerpoint/2010/main" val="11900047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fbeeldingsresultaat voor three gener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34" y="-12510"/>
            <a:ext cx="13732467" cy="10030377"/>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p:cNvSpPr>
            <a:spLocks noGrp="1"/>
          </p:cNvSpPr>
          <p:nvPr>
            <p:ph idx="1"/>
          </p:nvPr>
        </p:nvSpPr>
        <p:spPr/>
        <p:txBody>
          <a:bodyPr>
            <a:normAutofit/>
          </a:bodyPr>
          <a:lstStyle/>
          <a:p>
            <a:pPr algn="ctr"/>
            <a:r>
              <a:rPr lang="nl-NL" dirty="0">
                <a:latin typeface="Arial" panose="020B0604020202020204" pitchFamily="34" charset="0"/>
                <a:cs typeface="Arial" panose="020B0604020202020204" pitchFamily="34" charset="0"/>
              </a:rPr>
              <a:t>Voor een gezondere generatie, en de generatie(s) daarna? </a:t>
            </a:r>
          </a:p>
        </p:txBody>
      </p:sp>
      <p:sp>
        <p:nvSpPr>
          <p:cNvPr id="7" name="Titel 1"/>
          <p:cNvSpPr>
            <a:spLocks noGrp="1"/>
          </p:cNvSpPr>
          <p:nvPr>
            <p:ph type="title"/>
          </p:nvPr>
        </p:nvSpPr>
        <p:spPr>
          <a:xfrm>
            <a:off x="950913" y="720725"/>
            <a:ext cx="11160125" cy="1079500"/>
          </a:xfrm>
        </p:spPr>
        <p:txBody>
          <a:bodyPr/>
          <a:lstStyle/>
          <a:p>
            <a:pPr algn="ctr"/>
            <a:r>
              <a:rPr lang="nl-NL" altLang="nl-NL" dirty="0"/>
              <a:t>Waarom is dit onderzoek van belang?</a:t>
            </a:r>
            <a:br>
              <a:rPr lang="nl-NL" altLang="nl-NL" dirty="0"/>
            </a:br>
            <a:r>
              <a:rPr lang="nl-NL" altLang="nl-NL" dirty="0"/>
              <a:t> </a:t>
            </a:r>
          </a:p>
        </p:txBody>
      </p:sp>
    </p:spTree>
    <p:extLst>
      <p:ext uri="{BB962C8B-B14F-4D97-AF65-F5344CB8AC3E}">
        <p14:creationId xmlns:p14="http://schemas.microsoft.com/office/powerpoint/2010/main" val="2393308597"/>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533400" y="6762750"/>
            <a:ext cx="13811250" cy="33545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lstStyle/>
          <a:p>
            <a:pPr algn="ctr"/>
            <a:r>
              <a:rPr lang="nl-NL" dirty="0"/>
              <a:t>Intergenerationele overdracht van stress</a:t>
            </a:r>
          </a:p>
        </p:txBody>
      </p:sp>
      <p:sp>
        <p:nvSpPr>
          <p:cNvPr id="3" name="Tijdelijke aanduiding voor inhoud 2"/>
          <p:cNvSpPr>
            <a:spLocks noGrp="1"/>
          </p:cNvSpPr>
          <p:nvPr>
            <p:ph idx="1"/>
          </p:nvPr>
        </p:nvSpPr>
        <p:spPr>
          <a:xfrm>
            <a:off x="900000" y="1799997"/>
            <a:ext cx="11160000" cy="7956778"/>
          </a:xfrm>
        </p:spPr>
        <p:txBody>
          <a:bodyPr>
            <a:normAutofit/>
          </a:bodyPr>
          <a:lstStyle/>
          <a:p>
            <a:r>
              <a:rPr lang="nl-NL" b="1" dirty="0"/>
              <a:t>Dieronderzoek: </a:t>
            </a:r>
          </a:p>
          <a:p>
            <a:r>
              <a:rPr lang="nl-NL" dirty="0"/>
              <a:t>Aanwijzingen dat stress vroeg in het leven </a:t>
            </a:r>
          </a:p>
          <a:p>
            <a:r>
              <a:rPr lang="nl-NL" dirty="0"/>
              <a:t>niet alleen een effect heeft op de rat zelf, </a:t>
            </a:r>
          </a:p>
          <a:p>
            <a:r>
              <a:rPr lang="nl-NL" dirty="0"/>
              <a:t>maar ook op diens nakomelingen.</a:t>
            </a:r>
          </a:p>
          <a:p>
            <a:endParaRPr lang="nl-NL" sz="1200" dirty="0"/>
          </a:p>
          <a:p>
            <a:r>
              <a:rPr lang="nl-NL" b="1" dirty="0"/>
              <a:t>Verklaringen:</a:t>
            </a:r>
          </a:p>
          <a:p>
            <a:pPr marL="457200" indent="-457200">
              <a:buFontTx/>
              <a:buChar char="-"/>
            </a:pPr>
            <a:r>
              <a:rPr lang="nl-NL" dirty="0"/>
              <a:t>Ander zorggedrag</a:t>
            </a:r>
          </a:p>
          <a:p>
            <a:pPr marL="457200" indent="-457200">
              <a:buFontTx/>
              <a:buChar char="-"/>
            </a:pPr>
            <a:r>
              <a:rPr lang="nl-NL" dirty="0"/>
              <a:t>Geslachtscellen aangetast</a:t>
            </a:r>
          </a:p>
          <a:p>
            <a:pPr algn="r"/>
            <a:endParaRPr lang="nl-NL" dirty="0"/>
          </a:p>
          <a:p>
            <a:pPr algn="r"/>
            <a:endParaRPr lang="nl-NL" sz="4800" b="1" dirty="0"/>
          </a:p>
          <a:p>
            <a:pPr algn="r"/>
            <a:endParaRPr lang="nl-NL" b="1" dirty="0"/>
          </a:p>
        </p:txBody>
      </p:sp>
      <p:pic>
        <p:nvPicPr>
          <p:cNvPr id="22530" name="Picture 2" descr="Afbeeldingsresultaat voor stressing ra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1290" y="1928192"/>
            <a:ext cx="5450008" cy="3061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288280"/>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533400" y="6762750"/>
            <a:ext cx="13811250" cy="33545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lstStyle/>
          <a:p>
            <a:pPr algn="ctr"/>
            <a:r>
              <a:rPr lang="nl-NL" dirty="0"/>
              <a:t>Intergenerationele overdracht van stress</a:t>
            </a:r>
          </a:p>
        </p:txBody>
      </p:sp>
      <p:sp>
        <p:nvSpPr>
          <p:cNvPr id="3" name="Tijdelijke aanduiding voor inhoud 2"/>
          <p:cNvSpPr>
            <a:spLocks noGrp="1"/>
          </p:cNvSpPr>
          <p:nvPr>
            <p:ph idx="1"/>
          </p:nvPr>
        </p:nvSpPr>
        <p:spPr>
          <a:xfrm>
            <a:off x="900000" y="1799997"/>
            <a:ext cx="11576136" cy="7956778"/>
          </a:xfrm>
        </p:spPr>
        <p:txBody>
          <a:bodyPr>
            <a:normAutofit/>
          </a:bodyPr>
          <a:lstStyle/>
          <a:p>
            <a:r>
              <a:rPr lang="nl-NL" b="1" dirty="0">
                <a:solidFill>
                  <a:schemeClr val="bg1">
                    <a:lumMod val="50000"/>
                  </a:schemeClr>
                </a:solidFill>
              </a:rPr>
              <a:t>Dieronderzoek: </a:t>
            </a:r>
          </a:p>
          <a:p>
            <a:r>
              <a:rPr lang="nl-NL" dirty="0">
                <a:solidFill>
                  <a:schemeClr val="bg1">
                    <a:lumMod val="50000"/>
                  </a:schemeClr>
                </a:solidFill>
              </a:rPr>
              <a:t>Aanwijzingen dat stress vroeg in het leven </a:t>
            </a:r>
          </a:p>
          <a:p>
            <a:r>
              <a:rPr lang="nl-NL" dirty="0">
                <a:solidFill>
                  <a:schemeClr val="bg1">
                    <a:lumMod val="50000"/>
                  </a:schemeClr>
                </a:solidFill>
              </a:rPr>
              <a:t>niet alleen een effect heeft op de rat zelf, </a:t>
            </a:r>
          </a:p>
          <a:p>
            <a:r>
              <a:rPr lang="nl-NL" dirty="0">
                <a:solidFill>
                  <a:schemeClr val="bg1">
                    <a:lumMod val="50000"/>
                  </a:schemeClr>
                </a:solidFill>
              </a:rPr>
              <a:t>maar ook op diens nakomelingen.</a:t>
            </a:r>
          </a:p>
          <a:p>
            <a:endParaRPr lang="nl-NL" sz="1200" dirty="0">
              <a:solidFill>
                <a:schemeClr val="bg1">
                  <a:lumMod val="50000"/>
                </a:schemeClr>
              </a:solidFill>
            </a:endParaRPr>
          </a:p>
          <a:p>
            <a:r>
              <a:rPr lang="nl-NL" b="1" dirty="0">
                <a:solidFill>
                  <a:schemeClr val="bg1">
                    <a:lumMod val="50000"/>
                  </a:schemeClr>
                </a:solidFill>
              </a:rPr>
              <a:t>Verklaringen:</a:t>
            </a:r>
          </a:p>
          <a:p>
            <a:pPr marL="457200" indent="-457200">
              <a:buFontTx/>
              <a:buChar char="-"/>
            </a:pPr>
            <a:r>
              <a:rPr lang="nl-NL" dirty="0">
                <a:solidFill>
                  <a:schemeClr val="bg1">
                    <a:lumMod val="50000"/>
                  </a:schemeClr>
                </a:solidFill>
              </a:rPr>
              <a:t>Ander zorggedrag</a:t>
            </a:r>
          </a:p>
          <a:p>
            <a:pPr marL="457200" indent="-457200">
              <a:buFontTx/>
              <a:buChar char="-"/>
            </a:pPr>
            <a:r>
              <a:rPr lang="nl-NL" dirty="0">
                <a:solidFill>
                  <a:schemeClr val="bg1">
                    <a:lumMod val="50000"/>
                  </a:schemeClr>
                </a:solidFill>
              </a:rPr>
              <a:t>Geslachtscellen aangetast</a:t>
            </a:r>
          </a:p>
          <a:p>
            <a:pPr algn="r"/>
            <a:endParaRPr lang="nl-NL" dirty="0"/>
          </a:p>
          <a:p>
            <a:pPr algn="r"/>
            <a:endParaRPr lang="nl-NL" sz="4800" b="1" dirty="0"/>
          </a:p>
          <a:p>
            <a:pPr algn="r"/>
            <a:r>
              <a:rPr lang="nl-NL" b="1" dirty="0"/>
              <a:t>Mensonderzoek:</a:t>
            </a:r>
          </a:p>
          <a:p>
            <a:pPr algn="r"/>
            <a:endParaRPr lang="nl-NL" sz="1200" b="1" dirty="0"/>
          </a:p>
          <a:p>
            <a:pPr algn="r"/>
            <a:r>
              <a:rPr lang="nl-NL" dirty="0"/>
              <a:t>Geen prospectief onderzoek</a:t>
            </a:r>
          </a:p>
          <a:p>
            <a:pPr algn="r"/>
            <a:endParaRPr lang="nl-NL" sz="1200" dirty="0"/>
          </a:p>
          <a:p>
            <a:pPr algn="r"/>
            <a:r>
              <a:rPr lang="nl-NL" dirty="0"/>
              <a:t>Nakomelingen van overlevenden van de Holocaust, </a:t>
            </a:r>
          </a:p>
          <a:p>
            <a:pPr algn="r"/>
            <a:r>
              <a:rPr lang="nl-NL" dirty="0"/>
              <a:t>geboren jaren na de Tweede Wereldoorlog, </a:t>
            </a:r>
          </a:p>
          <a:p>
            <a:pPr algn="r"/>
            <a:r>
              <a:rPr lang="nl-NL" dirty="0"/>
              <a:t>een grotere kans hebben op het ontwikkelen</a:t>
            </a:r>
          </a:p>
          <a:p>
            <a:pPr algn="r"/>
            <a:r>
              <a:rPr lang="nl-NL" dirty="0"/>
              <a:t>van depressie en angststoornissen.</a:t>
            </a:r>
            <a:endParaRPr lang="nl-NL" b="1" dirty="0"/>
          </a:p>
        </p:txBody>
      </p:sp>
      <p:pic>
        <p:nvPicPr>
          <p:cNvPr id="22530" name="Picture 2" descr="Afbeeldingsresultaat voor stressing rats"/>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651290" y="1928192"/>
            <a:ext cx="5450008" cy="3061252"/>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Afbeeldingsresultaat voor holocau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1800" y="6001326"/>
            <a:ext cx="5986808" cy="4115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83674"/>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5"/>
          <p:cNvSpPr>
            <a:spLocks noGrp="1"/>
          </p:cNvSpPr>
          <p:nvPr>
            <p:ph type="title"/>
          </p:nvPr>
        </p:nvSpPr>
        <p:spPr/>
        <p:txBody>
          <a:bodyPr/>
          <a:lstStyle/>
          <a:p>
            <a:r>
              <a:rPr lang="nl-NL" altLang="nl-NL" sz="2800" b="0" dirty="0">
                <a:solidFill>
                  <a:schemeClr val="tx1"/>
                </a:solidFill>
                <a:latin typeface="Arial" panose="020B0604020202020204" pitchFamily="34" charset="0"/>
                <a:cs typeface="Arial" panose="020B0604020202020204" pitchFamily="34" charset="0"/>
              </a:rPr>
              <a:t>PAOG nascholingsavond</a:t>
            </a:r>
            <a:br>
              <a:rPr lang="nl-NL" altLang="nl-NL" sz="2800" b="0" dirty="0">
                <a:solidFill>
                  <a:schemeClr val="tx1"/>
                </a:solidFill>
                <a:latin typeface="Arial" panose="020B0604020202020204" pitchFamily="34" charset="0"/>
                <a:cs typeface="Arial" panose="020B0604020202020204" pitchFamily="34" charset="0"/>
              </a:rPr>
            </a:br>
            <a:r>
              <a:rPr lang="nl-NL" altLang="nl-NL" sz="2800" b="0" dirty="0">
                <a:solidFill>
                  <a:schemeClr val="tx1"/>
                </a:solidFill>
                <a:latin typeface="Arial" panose="020B0604020202020204" pitchFamily="34" charset="0"/>
                <a:cs typeface="Arial" panose="020B0604020202020204" pitchFamily="34" charset="0"/>
              </a:rPr>
              <a:t>31 oktober 2017</a:t>
            </a:r>
            <a:br>
              <a:rPr lang="nl-NL" altLang="nl-NL" sz="2800" b="0" dirty="0">
                <a:solidFill>
                  <a:schemeClr val="tx1"/>
                </a:solidFill>
                <a:latin typeface="Arial" panose="020B0604020202020204" pitchFamily="34" charset="0"/>
                <a:cs typeface="Arial" panose="020B0604020202020204" pitchFamily="34" charset="0"/>
              </a:rPr>
            </a:br>
            <a:r>
              <a:rPr lang="nl-NL" altLang="nl-NL" sz="2800" b="0" dirty="0">
                <a:solidFill>
                  <a:schemeClr val="tx1"/>
                </a:solidFill>
                <a:latin typeface="Arial" panose="020B0604020202020204" pitchFamily="34" charset="0"/>
                <a:cs typeface="Arial" panose="020B0604020202020204" pitchFamily="34" charset="0"/>
              </a:rPr>
              <a:t>Dr. Roseriet Beijers</a:t>
            </a:r>
            <a:br>
              <a:rPr lang="nl-NL" altLang="nl-NL" sz="2800" b="0" dirty="0">
                <a:solidFill>
                  <a:schemeClr val="tx1"/>
                </a:solidFill>
                <a:latin typeface="Arial" panose="020B0604020202020204" pitchFamily="34" charset="0"/>
                <a:cs typeface="Arial" panose="020B0604020202020204" pitchFamily="34" charset="0"/>
              </a:rPr>
            </a:br>
            <a:endParaRPr lang="nl-NL" altLang="nl-NL" sz="2800" b="0" dirty="0">
              <a:latin typeface="Arial" panose="020B0604020202020204" pitchFamily="34" charset="0"/>
              <a:cs typeface="Arial" panose="020B0604020202020204" pitchFamily="34" charset="0"/>
            </a:endParaRPr>
          </a:p>
        </p:txBody>
      </p:sp>
      <p:pic>
        <p:nvPicPr>
          <p:cNvPr id="30723" name="Picture 2" descr="C:\Users\U999125\Downloads\RZ_LOGO_RGB klein (1).tif"/>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52263" y="1189038"/>
            <a:ext cx="220503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kstvak 5"/>
          <p:cNvSpPr txBox="1">
            <a:spLocks noChangeArrowheads="1"/>
          </p:cNvSpPr>
          <p:nvPr/>
        </p:nvSpPr>
        <p:spPr bwMode="auto">
          <a:xfrm>
            <a:off x="837298" y="1716100"/>
            <a:ext cx="12563475"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Arial" pitchFamily="34" charset="0"/>
                <a:cs typeface="Arial" pitchFamily="34" charset="0"/>
              </a:defRPr>
            </a:lvl1pPr>
            <a:lvl2pPr marL="742950" indent="-285750" eaLnBrk="0" hangingPunct="0">
              <a:defRPr sz="2600">
                <a:solidFill>
                  <a:schemeClr val="tx1"/>
                </a:solidFill>
                <a:latin typeface="Arial" pitchFamily="34" charset="0"/>
                <a:cs typeface="Arial" pitchFamily="34" charset="0"/>
              </a:defRPr>
            </a:lvl2pPr>
            <a:lvl3pPr marL="1143000" indent="-228600" eaLnBrk="0" hangingPunct="0">
              <a:defRPr sz="2600">
                <a:solidFill>
                  <a:schemeClr val="tx1"/>
                </a:solidFill>
                <a:latin typeface="Arial" pitchFamily="34" charset="0"/>
                <a:cs typeface="Arial" pitchFamily="34" charset="0"/>
              </a:defRPr>
            </a:lvl3pPr>
            <a:lvl4pPr marL="1600200" indent="-228600" eaLnBrk="0" hangingPunct="0">
              <a:defRPr sz="2600">
                <a:solidFill>
                  <a:schemeClr val="tx1"/>
                </a:solidFill>
                <a:latin typeface="Arial" pitchFamily="34" charset="0"/>
                <a:cs typeface="Arial" pitchFamily="34" charset="0"/>
              </a:defRPr>
            </a:lvl4pPr>
            <a:lvl5pPr marL="2057400" indent="-228600" eaLnBrk="0" hangingPunct="0">
              <a:defRPr sz="2600">
                <a:solidFill>
                  <a:schemeClr val="tx1"/>
                </a:solidFill>
                <a:latin typeface="Arial" pitchFamily="34" charset="0"/>
                <a:cs typeface="Arial" pitchFamily="34" charset="0"/>
              </a:defRPr>
            </a:lvl5pPr>
            <a:lvl6pPr marL="2514600" indent="-228600" defTabSz="649288"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649288"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649288"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649288" eaLnBrk="0" fontAlgn="base" hangingPunct="0">
              <a:spcBef>
                <a:spcPct val="0"/>
              </a:spcBef>
              <a:spcAft>
                <a:spcPct val="0"/>
              </a:spcAft>
              <a:defRPr sz="2600">
                <a:solidFill>
                  <a:schemeClr val="tx1"/>
                </a:solidFill>
                <a:latin typeface="Arial" pitchFamily="34" charset="0"/>
                <a:cs typeface="Arial" pitchFamily="34" charset="0"/>
              </a:defRPr>
            </a:lvl9pPr>
          </a:lstStyle>
          <a:p>
            <a:pPr eaLnBrk="1" hangingPunct="1"/>
            <a:endParaRPr lang="nl-NL" altLang="nl-NL" sz="3600" b="1" dirty="0"/>
          </a:p>
          <a:p>
            <a:pPr eaLnBrk="1" hangingPunct="1"/>
            <a:r>
              <a:rPr lang="nl-NL" altLang="nl-NL" sz="2800" dirty="0"/>
              <a:t>Meer informatie?</a:t>
            </a:r>
          </a:p>
          <a:p>
            <a:pPr eaLnBrk="1" hangingPunct="1"/>
            <a:r>
              <a:rPr lang="nl-NL" altLang="nl-NL" sz="2800" dirty="0"/>
              <a:t>BRC: zie www.babyresearchcenter.nl</a:t>
            </a:r>
          </a:p>
          <a:p>
            <a:pPr eaLnBrk="1" hangingPunct="1"/>
            <a:r>
              <a:rPr lang="nl-NL" altLang="nl-NL" sz="2800" dirty="0"/>
              <a:t>BSI: www.bsi.nl</a:t>
            </a:r>
          </a:p>
          <a:p>
            <a:pPr eaLnBrk="1" hangingPunct="1"/>
            <a:r>
              <a:rPr lang="nl-NL" altLang="nl-NL" sz="2800" dirty="0"/>
              <a:t>DPB-lab: zie www.dpblab.org</a:t>
            </a:r>
          </a:p>
          <a:p>
            <a:pPr eaLnBrk="1" hangingPunct="1"/>
            <a:r>
              <a:rPr lang="nl-NL" altLang="nl-NL" sz="2800" dirty="0"/>
              <a:t>BIBO: zie www.biboonderzoek.com</a:t>
            </a:r>
          </a:p>
          <a:p>
            <a:pPr eaLnBrk="1" hangingPunct="1"/>
            <a:endParaRPr lang="nl-NL" altLang="nl-NL" sz="2800" dirty="0"/>
          </a:p>
          <a:p>
            <a:pPr eaLnBrk="1" hangingPunct="1"/>
            <a:r>
              <a:rPr lang="nl-NL" altLang="nl-NL" sz="2800" dirty="0"/>
              <a:t>Of mail: r.beijers@psych.ru.nl</a:t>
            </a:r>
          </a:p>
          <a:p>
            <a:pPr eaLnBrk="1" hangingPunct="1"/>
            <a:endParaRPr lang="nl-NL" altLang="nl-NL" sz="4800" b="1" dirty="0"/>
          </a:p>
          <a:p>
            <a:pPr eaLnBrk="1" hangingPunct="1"/>
            <a:endParaRPr lang="nl-NL" altLang="nl-NL" sz="4800" b="1" dirty="0"/>
          </a:p>
          <a:p>
            <a:pPr eaLnBrk="1" hangingPunct="1"/>
            <a:r>
              <a:rPr lang="nl-NL" altLang="nl-NL" sz="1400" dirty="0"/>
              <a:t>000000000</a:t>
            </a:r>
          </a:p>
        </p:txBody>
      </p:sp>
      <p:sp>
        <p:nvSpPr>
          <p:cNvPr id="30725" name="AutoShape 7" descr="DPB lab.jpg wordt weergegeven"/>
          <p:cNvSpPr>
            <a:spLocks noChangeAspect="1" noChangeArrowheads="1"/>
          </p:cNvSpPr>
          <p:nvPr/>
        </p:nvSpPr>
        <p:spPr bwMode="auto">
          <a:xfrm>
            <a:off x="184150" y="-19843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pitchFamily="34" charset="0"/>
                <a:cs typeface="Arial" pitchFamily="34" charset="0"/>
              </a:defRPr>
            </a:lvl1pPr>
            <a:lvl2pPr marL="742950" indent="-285750" eaLnBrk="0" hangingPunct="0">
              <a:defRPr sz="2600">
                <a:solidFill>
                  <a:schemeClr val="tx1"/>
                </a:solidFill>
                <a:latin typeface="Arial" pitchFamily="34" charset="0"/>
                <a:cs typeface="Arial" pitchFamily="34" charset="0"/>
              </a:defRPr>
            </a:lvl2pPr>
            <a:lvl3pPr marL="1143000" indent="-228600" eaLnBrk="0" hangingPunct="0">
              <a:defRPr sz="2600">
                <a:solidFill>
                  <a:schemeClr val="tx1"/>
                </a:solidFill>
                <a:latin typeface="Arial" pitchFamily="34" charset="0"/>
                <a:cs typeface="Arial" pitchFamily="34" charset="0"/>
              </a:defRPr>
            </a:lvl3pPr>
            <a:lvl4pPr marL="1600200" indent="-228600" eaLnBrk="0" hangingPunct="0">
              <a:defRPr sz="2600">
                <a:solidFill>
                  <a:schemeClr val="tx1"/>
                </a:solidFill>
                <a:latin typeface="Arial" pitchFamily="34" charset="0"/>
                <a:cs typeface="Arial" pitchFamily="34" charset="0"/>
              </a:defRPr>
            </a:lvl4pPr>
            <a:lvl5pPr marL="2057400" indent="-228600" eaLnBrk="0" hangingPunct="0">
              <a:defRPr sz="2600">
                <a:solidFill>
                  <a:schemeClr val="tx1"/>
                </a:solidFill>
                <a:latin typeface="Arial" pitchFamily="34" charset="0"/>
                <a:cs typeface="Arial" pitchFamily="34" charset="0"/>
              </a:defRPr>
            </a:lvl5pPr>
            <a:lvl6pPr marL="2514600" indent="-228600" defTabSz="649288"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649288"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649288"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649288" eaLnBrk="0" fontAlgn="base" hangingPunct="0">
              <a:spcBef>
                <a:spcPct val="0"/>
              </a:spcBef>
              <a:spcAft>
                <a:spcPct val="0"/>
              </a:spcAft>
              <a:defRPr sz="2600">
                <a:solidFill>
                  <a:schemeClr val="tx1"/>
                </a:solidFill>
                <a:latin typeface="Arial" pitchFamily="34" charset="0"/>
                <a:cs typeface="Arial" pitchFamily="34" charset="0"/>
              </a:defRPr>
            </a:lvl9pPr>
          </a:lstStyle>
          <a:p>
            <a:pPr eaLnBrk="1" hangingPunct="1"/>
            <a:endParaRPr lang="en-US" altLang="nl-NL"/>
          </a:p>
        </p:txBody>
      </p:sp>
      <p:sp>
        <p:nvSpPr>
          <p:cNvPr id="30726" name="AutoShape 9" descr="DPB lab.jpg wordt weergegeven"/>
          <p:cNvSpPr>
            <a:spLocks noChangeAspect="1" noChangeArrowheads="1"/>
          </p:cNvSpPr>
          <p:nvPr/>
        </p:nvSpPr>
        <p:spPr bwMode="auto">
          <a:xfrm>
            <a:off x="336550" y="-4603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pitchFamily="34" charset="0"/>
                <a:cs typeface="Arial" pitchFamily="34" charset="0"/>
              </a:defRPr>
            </a:lvl1pPr>
            <a:lvl2pPr marL="742950" indent="-285750" eaLnBrk="0" hangingPunct="0">
              <a:defRPr sz="2600">
                <a:solidFill>
                  <a:schemeClr val="tx1"/>
                </a:solidFill>
                <a:latin typeface="Arial" pitchFamily="34" charset="0"/>
                <a:cs typeface="Arial" pitchFamily="34" charset="0"/>
              </a:defRPr>
            </a:lvl2pPr>
            <a:lvl3pPr marL="1143000" indent="-228600" eaLnBrk="0" hangingPunct="0">
              <a:defRPr sz="2600">
                <a:solidFill>
                  <a:schemeClr val="tx1"/>
                </a:solidFill>
                <a:latin typeface="Arial" pitchFamily="34" charset="0"/>
                <a:cs typeface="Arial" pitchFamily="34" charset="0"/>
              </a:defRPr>
            </a:lvl3pPr>
            <a:lvl4pPr marL="1600200" indent="-228600" eaLnBrk="0" hangingPunct="0">
              <a:defRPr sz="2600">
                <a:solidFill>
                  <a:schemeClr val="tx1"/>
                </a:solidFill>
                <a:latin typeface="Arial" pitchFamily="34" charset="0"/>
                <a:cs typeface="Arial" pitchFamily="34" charset="0"/>
              </a:defRPr>
            </a:lvl4pPr>
            <a:lvl5pPr marL="2057400" indent="-228600" eaLnBrk="0" hangingPunct="0">
              <a:defRPr sz="2600">
                <a:solidFill>
                  <a:schemeClr val="tx1"/>
                </a:solidFill>
                <a:latin typeface="Arial" pitchFamily="34" charset="0"/>
                <a:cs typeface="Arial" pitchFamily="34" charset="0"/>
              </a:defRPr>
            </a:lvl5pPr>
            <a:lvl6pPr marL="2514600" indent="-228600" defTabSz="649288"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649288"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649288"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649288" eaLnBrk="0" fontAlgn="base" hangingPunct="0">
              <a:spcBef>
                <a:spcPct val="0"/>
              </a:spcBef>
              <a:spcAft>
                <a:spcPct val="0"/>
              </a:spcAft>
              <a:defRPr sz="2600">
                <a:solidFill>
                  <a:schemeClr val="tx1"/>
                </a:solidFill>
                <a:latin typeface="Arial" pitchFamily="34" charset="0"/>
                <a:cs typeface="Arial" pitchFamily="34" charset="0"/>
              </a:defRPr>
            </a:lvl9pPr>
          </a:lstStyle>
          <a:p>
            <a:pPr eaLnBrk="1" hangingPunct="1"/>
            <a:endParaRPr lang="en-US" altLang="nl-NL"/>
          </a:p>
        </p:txBody>
      </p:sp>
      <p:pic>
        <p:nvPicPr>
          <p:cNvPr id="30727" name="Picture 2"/>
          <p:cNvPicPr>
            <a:picLocks noChangeAspect="1"/>
          </p:cNvPicPr>
          <p:nvPr/>
        </p:nvPicPr>
        <p:blipFill>
          <a:blip r:embed="rId3">
            <a:extLst>
              <a:ext uri="{28A0092B-C50C-407E-A947-70E740481C1C}">
                <a14:useLocalDpi xmlns:a14="http://schemas.microsoft.com/office/drawing/2010/main" val="0"/>
              </a:ext>
            </a:extLst>
          </a:blip>
          <a:srcRect t="8382" b="22430"/>
          <a:stretch>
            <a:fillRect/>
          </a:stretch>
        </p:blipFill>
        <p:spPr bwMode="auto">
          <a:xfrm>
            <a:off x="-4371771" y="5645426"/>
            <a:ext cx="20688075" cy="4111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Afbeeldingsresultaat voor logo radboud universite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6058" y="-322935"/>
            <a:ext cx="4297155" cy="2062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7523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5"/>
          <p:cNvSpPr>
            <a:spLocks noGrp="1"/>
          </p:cNvSpPr>
          <p:nvPr>
            <p:ph type="title"/>
          </p:nvPr>
        </p:nvSpPr>
        <p:spPr/>
        <p:txBody>
          <a:bodyPr/>
          <a:lstStyle/>
          <a:p>
            <a:r>
              <a:rPr lang="nl-NL" altLang="nl-NL" sz="2800" b="0" dirty="0">
                <a:solidFill>
                  <a:schemeClr val="tx1"/>
                </a:solidFill>
                <a:latin typeface="Arial" panose="020B0604020202020204" pitchFamily="34" charset="0"/>
                <a:cs typeface="Arial" panose="020B0604020202020204" pitchFamily="34" charset="0"/>
              </a:rPr>
              <a:t>PAOG nascholingsavond</a:t>
            </a:r>
            <a:br>
              <a:rPr lang="nl-NL" altLang="nl-NL" sz="2800" b="0" dirty="0">
                <a:solidFill>
                  <a:schemeClr val="tx1"/>
                </a:solidFill>
                <a:latin typeface="Arial" panose="020B0604020202020204" pitchFamily="34" charset="0"/>
                <a:cs typeface="Arial" panose="020B0604020202020204" pitchFamily="34" charset="0"/>
              </a:rPr>
            </a:br>
            <a:r>
              <a:rPr lang="nl-NL" altLang="nl-NL" sz="2800" b="0" dirty="0">
                <a:solidFill>
                  <a:schemeClr val="tx1"/>
                </a:solidFill>
                <a:latin typeface="Arial" panose="020B0604020202020204" pitchFamily="34" charset="0"/>
                <a:cs typeface="Arial" panose="020B0604020202020204" pitchFamily="34" charset="0"/>
              </a:rPr>
              <a:t>31 oktober 2017</a:t>
            </a:r>
            <a:br>
              <a:rPr lang="nl-NL" altLang="nl-NL" sz="2800" b="0" dirty="0">
                <a:solidFill>
                  <a:schemeClr val="tx1"/>
                </a:solidFill>
                <a:latin typeface="Arial" panose="020B0604020202020204" pitchFamily="34" charset="0"/>
                <a:cs typeface="Arial" panose="020B0604020202020204" pitchFamily="34" charset="0"/>
              </a:rPr>
            </a:br>
            <a:r>
              <a:rPr lang="nl-NL" altLang="nl-NL" sz="2800" b="0" dirty="0">
                <a:solidFill>
                  <a:schemeClr val="tx1"/>
                </a:solidFill>
                <a:latin typeface="Arial" panose="020B0604020202020204" pitchFamily="34" charset="0"/>
                <a:cs typeface="Arial" panose="020B0604020202020204" pitchFamily="34" charset="0"/>
              </a:rPr>
              <a:t>Dr. Roseriet Beijers</a:t>
            </a:r>
            <a:br>
              <a:rPr lang="nl-NL" altLang="nl-NL" sz="2800" b="0" dirty="0">
                <a:solidFill>
                  <a:schemeClr val="tx1"/>
                </a:solidFill>
                <a:latin typeface="Arial" panose="020B0604020202020204" pitchFamily="34" charset="0"/>
                <a:cs typeface="Arial" panose="020B0604020202020204" pitchFamily="34" charset="0"/>
              </a:rPr>
            </a:br>
            <a:endParaRPr lang="nl-NL" altLang="nl-NL" sz="2800" b="0" dirty="0">
              <a:latin typeface="Arial" panose="020B0604020202020204" pitchFamily="34" charset="0"/>
              <a:cs typeface="Arial" panose="020B0604020202020204" pitchFamily="34" charset="0"/>
            </a:endParaRPr>
          </a:p>
        </p:txBody>
      </p:sp>
      <p:pic>
        <p:nvPicPr>
          <p:cNvPr id="30723" name="Picture 2" descr="C:\Users\U999125\Downloads\RZ_LOGO_RGB klein (1).tif"/>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52263" y="1189038"/>
            <a:ext cx="220503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kstvak 5"/>
          <p:cNvSpPr txBox="1">
            <a:spLocks noChangeArrowheads="1"/>
          </p:cNvSpPr>
          <p:nvPr/>
        </p:nvSpPr>
        <p:spPr bwMode="auto">
          <a:xfrm>
            <a:off x="837298" y="1716100"/>
            <a:ext cx="12563475"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Arial" pitchFamily="34" charset="0"/>
                <a:cs typeface="Arial" pitchFamily="34" charset="0"/>
              </a:defRPr>
            </a:lvl1pPr>
            <a:lvl2pPr marL="742950" indent="-285750" eaLnBrk="0" hangingPunct="0">
              <a:defRPr sz="2600">
                <a:solidFill>
                  <a:schemeClr val="tx1"/>
                </a:solidFill>
                <a:latin typeface="Arial" pitchFamily="34" charset="0"/>
                <a:cs typeface="Arial" pitchFamily="34" charset="0"/>
              </a:defRPr>
            </a:lvl2pPr>
            <a:lvl3pPr marL="1143000" indent="-228600" eaLnBrk="0" hangingPunct="0">
              <a:defRPr sz="2600">
                <a:solidFill>
                  <a:schemeClr val="tx1"/>
                </a:solidFill>
                <a:latin typeface="Arial" pitchFamily="34" charset="0"/>
                <a:cs typeface="Arial" pitchFamily="34" charset="0"/>
              </a:defRPr>
            </a:lvl3pPr>
            <a:lvl4pPr marL="1600200" indent="-228600" eaLnBrk="0" hangingPunct="0">
              <a:defRPr sz="2600">
                <a:solidFill>
                  <a:schemeClr val="tx1"/>
                </a:solidFill>
                <a:latin typeface="Arial" pitchFamily="34" charset="0"/>
                <a:cs typeface="Arial" pitchFamily="34" charset="0"/>
              </a:defRPr>
            </a:lvl4pPr>
            <a:lvl5pPr marL="2057400" indent="-228600" eaLnBrk="0" hangingPunct="0">
              <a:defRPr sz="2600">
                <a:solidFill>
                  <a:schemeClr val="tx1"/>
                </a:solidFill>
                <a:latin typeface="Arial" pitchFamily="34" charset="0"/>
                <a:cs typeface="Arial" pitchFamily="34" charset="0"/>
              </a:defRPr>
            </a:lvl5pPr>
            <a:lvl6pPr marL="2514600" indent="-228600" defTabSz="649288"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649288"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649288"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649288" eaLnBrk="0" fontAlgn="base" hangingPunct="0">
              <a:spcBef>
                <a:spcPct val="0"/>
              </a:spcBef>
              <a:spcAft>
                <a:spcPct val="0"/>
              </a:spcAft>
              <a:defRPr sz="2600">
                <a:solidFill>
                  <a:schemeClr val="tx1"/>
                </a:solidFill>
                <a:latin typeface="Arial" pitchFamily="34" charset="0"/>
                <a:cs typeface="Arial" pitchFamily="34" charset="0"/>
              </a:defRPr>
            </a:lvl9pPr>
          </a:lstStyle>
          <a:p>
            <a:pPr eaLnBrk="1" hangingPunct="1"/>
            <a:endParaRPr lang="nl-NL" altLang="nl-NL" sz="3600" b="1" dirty="0"/>
          </a:p>
          <a:p>
            <a:pPr eaLnBrk="1" hangingPunct="1"/>
            <a:endParaRPr lang="nl-NL" sz="2400" b="1" dirty="0"/>
          </a:p>
          <a:p>
            <a:pPr eaLnBrk="1" hangingPunct="1"/>
            <a:endParaRPr lang="nl-NL" sz="2400" b="1" dirty="0"/>
          </a:p>
          <a:p>
            <a:pPr eaLnBrk="1" hangingPunct="1"/>
            <a:endParaRPr lang="nl-NL" sz="2400" b="1" dirty="0"/>
          </a:p>
          <a:p>
            <a:pPr eaLnBrk="1" hangingPunct="1"/>
            <a:endParaRPr lang="nl-NL" sz="2400" b="1" dirty="0"/>
          </a:p>
          <a:p>
            <a:pPr eaLnBrk="1" hangingPunct="1"/>
            <a:endParaRPr lang="nl-NL" sz="2400" b="1" dirty="0"/>
          </a:p>
          <a:p>
            <a:pPr eaLnBrk="1" hangingPunct="1"/>
            <a:endParaRPr lang="nl-NL" sz="2400" b="1" dirty="0"/>
          </a:p>
          <a:p>
            <a:pPr eaLnBrk="1" hangingPunct="1"/>
            <a:endParaRPr lang="nl-NL" sz="2400" b="1" dirty="0"/>
          </a:p>
          <a:p>
            <a:pPr eaLnBrk="1" hangingPunct="1"/>
            <a:r>
              <a:rPr lang="nl-NL" sz="3200" dirty="0"/>
              <a:t>Geen </a:t>
            </a:r>
            <a:r>
              <a:rPr lang="nl-NL" sz="3200" dirty="0" err="1"/>
              <a:t>disclosure</a:t>
            </a:r>
            <a:r>
              <a:rPr lang="nl-NL" sz="3200" dirty="0"/>
              <a:t> of belangenverstrengeling te vermelden.</a:t>
            </a:r>
            <a:endParaRPr lang="nl-NL" altLang="nl-NL" sz="3200" dirty="0"/>
          </a:p>
          <a:p>
            <a:pPr eaLnBrk="1" hangingPunct="1"/>
            <a:endParaRPr lang="nl-NL" altLang="nl-NL" sz="4800" b="1" dirty="0"/>
          </a:p>
        </p:txBody>
      </p:sp>
      <p:sp>
        <p:nvSpPr>
          <p:cNvPr id="30725" name="AutoShape 7" descr="DPB lab.jpg wordt weergegeven"/>
          <p:cNvSpPr>
            <a:spLocks noChangeAspect="1" noChangeArrowheads="1"/>
          </p:cNvSpPr>
          <p:nvPr/>
        </p:nvSpPr>
        <p:spPr bwMode="auto">
          <a:xfrm>
            <a:off x="184150" y="-19843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pitchFamily="34" charset="0"/>
                <a:cs typeface="Arial" pitchFamily="34" charset="0"/>
              </a:defRPr>
            </a:lvl1pPr>
            <a:lvl2pPr marL="742950" indent="-285750" eaLnBrk="0" hangingPunct="0">
              <a:defRPr sz="2600">
                <a:solidFill>
                  <a:schemeClr val="tx1"/>
                </a:solidFill>
                <a:latin typeface="Arial" pitchFamily="34" charset="0"/>
                <a:cs typeface="Arial" pitchFamily="34" charset="0"/>
              </a:defRPr>
            </a:lvl2pPr>
            <a:lvl3pPr marL="1143000" indent="-228600" eaLnBrk="0" hangingPunct="0">
              <a:defRPr sz="2600">
                <a:solidFill>
                  <a:schemeClr val="tx1"/>
                </a:solidFill>
                <a:latin typeface="Arial" pitchFamily="34" charset="0"/>
                <a:cs typeface="Arial" pitchFamily="34" charset="0"/>
              </a:defRPr>
            </a:lvl3pPr>
            <a:lvl4pPr marL="1600200" indent="-228600" eaLnBrk="0" hangingPunct="0">
              <a:defRPr sz="2600">
                <a:solidFill>
                  <a:schemeClr val="tx1"/>
                </a:solidFill>
                <a:latin typeface="Arial" pitchFamily="34" charset="0"/>
                <a:cs typeface="Arial" pitchFamily="34" charset="0"/>
              </a:defRPr>
            </a:lvl4pPr>
            <a:lvl5pPr marL="2057400" indent="-228600" eaLnBrk="0" hangingPunct="0">
              <a:defRPr sz="2600">
                <a:solidFill>
                  <a:schemeClr val="tx1"/>
                </a:solidFill>
                <a:latin typeface="Arial" pitchFamily="34" charset="0"/>
                <a:cs typeface="Arial" pitchFamily="34" charset="0"/>
              </a:defRPr>
            </a:lvl5pPr>
            <a:lvl6pPr marL="2514600" indent="-228600" defTabSz="649288"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649288"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649288"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649288" eaLnBrk="0" fontAlgn="base" hangingPunct="0">
              <a:spcBef>
                <a:spcPct val="0"/>
              </a:spcBef>
              <a:spcAft>
                <a:spcPct val="0"/>
              </a:spcAft>
              <a:defRPr sz="2600">
                <a:solidFill>
                  <a:schemeClr val="tx1"/>
                </a:solidFill>
                <a:latin typeface="Arial" pitchFamily="34" charset="0"/>
                <a:cs typeface="Arial" pitchFamily="34" charset="0"/>
              </a:defRPr>
            </a:lvl9pPr>
          </a:lstStyle>
          <a:p>
            <a:pPr eaLnBrk="1" hangingPunct="1"/>
            <a:endParaRPr lang="en-US" altLang="nl-NL"/>
          </a:p>
        </p:txBody>
      </p:sp>
      <p:sp>
        <p:nvSpPr>
          <p:cNvPr id="30726" name="AutoShape 9" descr="DPB lab.jpg wordt weergegeven"/>
          <p:cNvSpPr>
            <a:spLocks noChangeAspect="1" noChangeArrowheads="1"/>
          </p:cNvSpPr>
          <p:nvPr/>
        </p:nvSpPr>
        <p:spPr bwMode="auto">
          <a:xfrm>
            <a:off x="336550" y="-4603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pitchFamily="34" charset="0"/>
                <a:cs typeface="Arial" pitchFamily="34" charset="0"/>
              </a:defRPr>
            </a:lvl1pPr>
            <a:lvl2pPr marL="742950" indent="-285750" eaLnBrk="0" hangingPunct="0">
              <a:defRPr sz="2600">
                <a:solidFill>
                  <a:schemeClr val="tx1"/>
                </a:solidFill>
                <a:latin typeface="Arial" pitchFamily="34" charset="0"/>
                <a:cs typeface="Arial" pitchFamily="34" charset="0"/>
              </a:defRPr>
            </a:lvl2pPr>
            <a:lvl3pPr marL="1143000" indent="-228600" eaLnBrk="0" hangingPunct="0">
              <a:defRPr sz="2600">
                <a:solidFill>
                  <a:schemeClr val="tx1"/>
                </a:solidFill>
                <a:latin typeface="Arial" pitchFamily="34" charset="0"/>
                <a:cs typeface="Arial" pitchFamily="34" charset="0"/>
              </a:defRPr>
            </a:lvl3pPr>
            <a:lvl4pPr marL="1600200" indent="-228600" eaLnBrk="0" hangingPunct="0">
              <a:defRPr sz="2600">
                <a:solidFill>
                  <a:schemeClr val="tx1"/>
                </a:solidFill>
                <a:latin typeface="Arial" pitchFamily="34" charset="0"/>
                <a:cs typeface="Arial" pitchFamily="34" charset="0"/>
              </a:defRPr>
            </a:lvl4pPr>
            <a:lvl5pPr marL="2057400" indent="-228600" eaLnBrk="0" hangingPunct="0">
              <a:defRPr sz="2600">
                <a:solidFill>
                  <a:schemeClr val="tx1"/>
                </a:solidFill>
                <a:latin typeface="Arial" pitchFamily="34" charset="0"/>
                <a:cs typeface="Arial" pitchFamily="34" charset="0"/>
              </a:defRPr>
            </a:lvl5pPr>
            <a:lvl6pPr marL="2514600" indent="-228600" defTabSz="649288"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649288"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649288"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649288" eaLnBrk="0" fontAlgn="base" hangingPunct="0">
              <a:spcBef>
                <a:spcPct val="0"/>
              </a:spcBef>
              <a:spcAft>
                <a:spcPct val="0"/>
              </a:spcAft>
              <a:defRPr sz="2600">
                <a:solidFill>
                  <a:schemeClr val="tx1"/>
                </a:solidFill>
                <a:latin typeface="Arial" pitchFamily="34" charset="0"/>
                <a:cs typeface="Arial" pitchFamily="34" charset="0"/>
              </a:defRPr>
            </a:lvl9pPr>
          </a:lstStyle>
          <a:p>
            <a:pPr eaLnBrk="1" hangingPunct="1"/>
            <a:endParaRPr lang="en-US" altLang="nl-NL"/>
          </a:p>
        </p:txBody>
      </p:sp>
      <p:pic>
        <p:nvPicPr>
          <p:cNvPr id="30727" name="Picture 2"/>
          <p:cNvPicPr>
            <a:picLocks noChangeAspect="1"/>
          </p:cNvPicPr>
          <p:nvPr/>
        </p:nvPicPr>
        <p:blipFill>
          <a:blip r:embed="rId3">
            <a:extLst>
              <a:ext uri="{28A0092B-C50C-407E-A947-70E740481C1C}">
                <a14:useLocalDpi xmlns:a14="http://schemas.microsoft.com/office/drawing/2010/main" val="0"/>
              </a:ext>
            </a:extLst>
          </a:blip>
          <a:srcRect t="8382" b="22430"/>
          <a:stretch>
            <a:fillRect/>
          </a:stretch>
        </p:blipFill>
        <p:spPr bwMode="auto">
          <a:xfrm>
            <a:off x="-4371771" y="5645426"/>
            <a:ext cx="20688075" cy="4111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Afbeeldingsresultaat voor logo radboud universite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6058" y="-322935"/>
            <a:ext cx="4297155" cy="2062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9726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5"/>
          <p:cNvSpPr>
            <a:spLocks noGrp="1"/>
          </p:cNvSpPr>
          <p:nvPr>
            <p:ph type="title"/>
          </p:nvPr>
        </p:nvSpPr>
        <p:spPr/>
        <p:txBody>
          <a:bodyPr/>
          <a:lstStyle/>
          <a:p>
            <a:r>
              <a:rPr lang="nl-NL" altLang="nl-NL" sz="2800" b="0" dirty="0">
                <a:solidFill>
                  <a:schemeClr val="tx1"/>
                </a:solidFill>
                <a:latin typeface="Arial" panose="020B0604020202020204" pitchFamily="34" charset="0"/>
                <a:cs typeface="Arial" panose="020B0604020202020204" pitchFamily="34" charset="0"/>
              </a:rPr>
              <a:t>PAOG nascholingsavond</a:t>
            </a:r>
            <a:br>
              <a:rPr lang="nl-NL" altLang="nl-NL" sz="2800" b="0" dirty="0">
                <a:solidFill>
                  <a:schemeClr val="tx1"/>
                </a:solidFill>
                <a:latin typeface="Arial" panose="020B0604020202020204" pitchFamily="34" charset="0"/>
                <a:cs typeface="Arial" panose="020B0604020202020204" pitchFamily="34" charset="0"/>
              </a:rPr>
            </a:br>
            <a:r>
              <a:rPr lang="nl-NL" altLang="nl-NL" sz="2800" b="0" dirty="0">
                <a:solidFill>
                  <a:schemeClr val="tx1"/>
                </a:solidFill>
                <a:latin typeface="Arial" panose="020B0604020202020204" pitchFamily="34" charset="0"/>
                <a:cs typeface="Arial" panose="020B0604020202020204" pitchFamily="34" charset="0"/>
              </a:rPr>
              <a:t>31 oktober 2017</a:t>
            </a:r>
            <a:br>
              <a:rPr lang="nl-NL" altLang="nl-NL" sz="2800" b="0" dirty="0">
                <a:solidFill>
                  <a:schemeClr val="tx1"/>
                </a:solidFill>
                <a:latin typeface="Arial" panose="020B0604020202020204" pitchFamily="34" charset="0"/>
                <a:cs typeface="Arial" panose="020B0604020202020204" pitchFamily="34" charset="0"/>
              </a:rPr>
            </a:br>
            <a:r>
              <a:rPr lang="nl-NL" altLang="nl-NL" sz="2800" b="0" dirty="0">
                <a:solidFill>
                  <a:schemeClr val="tx1"/>
                </a:solidFill>
                <a:latin typeface="Arial" panose="020B0604020202020204" pitchFamily="34" charset="0"/>
                <a:cs typeface="Arial" panose="020B0604020202020204" pitchFamily="34" charset="0"/>
              </a:rPr>
              <a:t>Dr. Roseriet Beijers</a:t>
            </a:r>
            <a:br>
              <a:rPr lang="nl-NL" altLang="nl-NL" sz="2800" b="0" dirty="0">
                <a:solidFill>
                  <a:schemeClr val="tx1"/>
                </a:solidFill>
                <a:latin typeface="Arial" panose="020B0604020202020204" pitchFamily="34" charset="0"/>
                <a:cs typeface="Arial" panose="020B0604020202020204" pitchFamily="34" charset="0"/>
              </a:rPr>
            </a:br>
            <a:endParaRPr lang="nl-NL" altLang="nl-NL" sz="2800" b="0" dirty="0">
              <a:latin typeface="Arial" panose="020B0604020202020204" pitchFamily="34" charset="0"/>
              <a:cs typeface="Arial" panose="020B0604020202020204" pitchFamily="34" charset="0"/>
            </a:endParaRPr>
          </a:p>
        </p:txBody>
      </p:sp>
      <p:pic>
        <p:nvPicPr>
          <p:cNvPr id="30723" name="Picture 2" descr="C:\Users\U999125\Downloads\RZ_LOGO_RGB klein (1).tif"/>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52263" y="1189038"/>
            <a:ext cx="220503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AutoShape 7" descr="DPB lab.jpg wordt weergegeven"/>
          <p:cNvSpPr>
            <a:spLocks noChangeAspect="1" noChangeArrowheads="1"/>
          </p:cNvSpPr>
          <p:nvPr/>
        </p:nvSpPr>
        <p:spPr bwMode="auto">
          <a:xfrm>
            <a:off x="184150" y="-19843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pitchFamily="34" charset="0"/>
                <a:cs typeface="Arial" pitchFamily="34" charset="0"/>
              </a:defRPr>
            </a:lvl1pPr>
            <a:lvl2pPr marL="742950" indent="-285750" eaLnBrk="0" hangingPunct="0">
              <a:defRPr sz="2600">
                <a:solidFill>
                  <a:schemeClr val="tx1"/>
                </a:solidFill>
                <a:latin typeface="Arial" pitchFamily="34" charset="0"/>
                <a:cs typeface="Arial" pitchFamily="34" charset="0"/>
              </a:defRPr>
            </a:lvl2pPr>
            <a:lvl3pPr marL="1143000" indent="-228600" eaLnBrk="0" hangingPunct="0">
              <a:defRPr sz="2600">
                <a:solidFill>
                  <a:schemeClr val="tx1"/>
                </a:solidFill>
                <a:latin typeface="Arial" pitchFamily="34" charset="0"/>
                <a:cs typeface="Arial" pitchFamily="34" charset="0"/>
              </a:defRPr>
            </a:lvl3pPr>
            <a:lvl4pPr marL="1600200" indent="-228600" eaLnBrk="0" hangingPunct="0">
              <a:defRPr sz="2600">
                <a:solidFill>
                  <a:schemeClr val="tx1"/>
                </a:solidFill>
                <a:latin typeface="Arial" pitchFamily="34" charset="0"/>
                <a:cs typeface="Arial" pitchFamily="34" charset="0"/>
              </a:defRPr>
            </a:lvl4pPr>
            <a:lvl5pPr marL="2057400" indent="-228600" eaLnBrk="0" hangingPunct="0">
              <a:defRPr sz="2600">
                <a:solidFill>
                  <a:schemeClr val="tx1"/>
                </a:solidFill>
                <a:latin typeface="Arial" pitchFamily="34" charset="0"/>
                <a:cs typeface="Arial" pitchFamily="34" charset="0"/>
              </a:defRPr>
            </a:lvl5pPr>
            <a:lvl6pPr marL="2514600" indent="-228600" defTabSz="649288"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649288"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649288"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649288" eaLnBrk="0" fontAlgn="base" hangingPunct="0">
              <a:spcBef>
                <a:spcPct val="0"/>
              </a:spcBef>
              <a:spcAft>
                <a:spcPct val="0"/>
              </a:spcAft>
              <a:defRPr sz="2600">
                <a:solidFill>
                  <a:schemeClr val="tx1"/>
                </a:solidFill>
                <a:latin typeface="Arial" pitchFamily="34" charset="0"/>
                <a:cs typeface="Arial" pitchFamily="34" charset="0"/>
              </a:defRPr>
            </a:lvl9pPr>
          </a:lstStyle>
          <a:p>
            <a:pPr eaLnBrk="1" hangingPunct="1"/>
            <a:endParaRPr lang="en-US" altLang="nl-NL"/>
          </a:p>
        </p:txBody>
      </p:sp>
      <p:sp>
        <p:nvSpPr>
          <p:cNvPr id="30726" name="AutoShape 9" descr="DPB lab.jpg wordt weergegeven"/>
          <p:cNvSpPr>
            <a:spLocks noChangeAspect="1" noChangeArrowheads="1"/>
          </p:cNvSpPr>
          <p:nvPr/>
        </p:nvSpPr>
        <p:spPr bwMode="auto">
          <a:xfrm>
            <a:off x="336550" y="-4603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pitchFamily="34" charset="0"/>
                <a:cs typeface="Arial" pitchFamily="34" charset="0"/>
              </a:defRPr>
            </a:lvl1pPr>
            <a:lvl2pPr marL="742950" indent="-285750" eaLnBrk="0" hangingPunct="0">
              <a:defRPr sz="2600">
                <a:solidFill>
                  <a:schemeClr val="tx1"/>
                </a:solidFill>
                <a:latin typeface="Arial" pitchFamily="34" charset="0"/>
                <a:cs typeface="Arial" pitchFamily="34" charset="0"/>
              </a:defRPr>
            </a:lvl2pPr>
            <a:lvl3pPr marL="1143000" indent="-228600" eaLnBrk="0" hangingPunct="0">
              <a:defRPr sz="2600">
                <a:solidFill>
                  <a:schemeClr val="tx1"/>
                </a:solidFill>
                <a:latin typeface="Arial" pitchFamily="34" charset="0"/>
                <a:cs typeface="Arial" pitchFamily="34" charset="0"/>
              </a:defRPr>
            </a:lvl3pPr>
            <a:lvl4pPr marL="1600200" indent="-228600" eaLnBrk="0" hangingPunct="0">
              <a:defRPr sz="2600">
                <a:solidFill>
                  <a:schemeClr val="tx1"/>
                </a:solidFill>
                <a:latin typeface="Arial" pitchFamily="34" charset="0"/>
                <a:cs typeface="Arial" pitchFamily="34" charset="0"/>
              </a:defRPr>
            </a:lvl4pPr>
            <a:lvl5pPr marL="2057400" indent="-228600" eaLnBrk="0" hangingPunct="0">
              <a:defRPr sz="2600">
                <a:solidFill>
                  <a:schemeClr val="tx1"/>
                </a:solidFill>
                <a:latin typeface="Arial" pitchFamily="34" charset="0"/>
                <a:cs typeface="Arial" pitchFamily="34" charset="0"/>
              </a:defRPr>
            </a:lvl5pPr>
            <a:lvl6pPr marL="2514600" indent="-228600" defTabSz="649288"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649288"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649288"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649288" eaLnBrk="0" fontAlgn="base" hangingPunct="0">
              <a:spcBef>
                <a:spcPct val="0"/>
              </a:spcBef>
              <a:spcAft>
                <a:spcPct val="0"/>
              </a:spcAft>
              <a:defRPr sz="2600">
                <a:solidFill>
                  <a:schemeClr val="tx1"/>
                </a:solidFill>
                <a:latin typeface="Arial" pitchFamily="34" charset="0"/>
                <a:cs typeface="Arial" pitchFamily="34" charset="0"/>
              </a:defRPr>
            </a:lvl9pPr>
          </a:lstStyle>
          <a:p>
            <a:pPr eaLnBrk="1" hangingPunct="1"/>
            <a:endParaRPr lang="en-US" altLang="nl-NL"/>
          </a:p>
        </p:txBody>
      </p:sp>
      <p:pic>
        <p:nvPicPr>
          <p:cNvPr id="30727" name="Picture 2"/>
          <p:cNvPicPr>
            <a:picLocks noChangeAspect="1"/>
          </p:cNvPicPr>
          <p:nvPr/>
        </p:nvPicPr>
        <p:blipFill>
          <a:blip r:embed="rId3">
            <a:extLst>
              <a:ext uri="{28A0092B-C50C-407E-A947-70E740481C1C}">
                <a14:useLocalDpi xmlns:a14="http://schemas.microsoft.com/office/drawing/2010/main" val="0"/>
              </a:ext>
            </a:extLst>
          </a:blip>
          <a:srcRect t="8382" b="22430"/>
          <a:stretch>
            <a:fillRect/>
          </a:stretch>
        </p:blipFill>
        <p:spPr bwMode="auto">
          <a:xfrm>
            <a:off x="-4371771" y="5645426"/>
            <a:ext cx="20688075" cy="4111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Afbeeldingsresultaat voor logo radboud universite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6058" y="-322935"/>
            <a:ext cx="4297155" cy="2062635"/>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5"/>
          <p:cNvSpPr txBox="1">
            <a:spLocks noChangeArrowheads="1"/>
          </p:cNvSpPr>
          <p:nvPr/>
        </p:nvSpPr>
        <p:spPr bwMode="auto">
          <a:xfrm>
            <a:off x="439738" y="3635506"/>
            <a:ext cx="12074525"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Arial" pitchFamily="34" charset="0"/>
                <a:cs typeface="Arial" pitchFamily="34" charset="0"/>
              </a:defRPr>
            </a:lvl1pPr>
            <a:lvl2pPr marL="742950" indent="-285750" eaLnBrk="0" hangingPunct="0">
              <a:defRPr sz="2600">
                <a:solidFill>
                  <a:schemeClr val="tx1"/>
                </a:solidFill>
                <a:latin typeface="Arial" pitchFamily="34" charset="0"/>
                <a:cs typeface="Arial" pitchFamily="34" charset="0"/>
              </a:defRPr>
            </a:lvl2pPr>
            <a:lvl3pPr marL="1143000" indent="-228600" eaLnBrk="0" hangingPunct="0">
              <a:defRPr sz="2600">
                <a:solidFill>
                  <a:schemeClr val="tx1"/>
                </a:solidFill>
                <a:latin typeface="Arial" pitchFamily="34" charset="0"/>
                <a:cs typeface="Arial" pitchFamily="34" charset="0"/>
              </a:defRPr>
            </a:lvl3pPr>
            <a:lvl4pPr marL="1600200" indent="-228600" eaLnBrk="0" hangingPunct="0">
              <a:defRPr sz="2600">
                <a:solidFill>
                  <a:schemeClr val="tx1"/>
                </a:solidFill>
                <a:latin typeface="Arial" pitchFamily="34" charset="0"/>
                <a:cs typeface="Arial" pitchFamily="34" charset="0"/>
              </a:defRPr>
            </a:lvl4pPr>
            <a:lvl5pPr marL="2057400" indent="-228600" eaLnBrk="0" hangingPunct="0">
              <a:defRPr sz="2600">
                <a:solidFill>
                  <a:schemeClr val="tx1"/>
                </a:solidFill>
                <a:latin typeface="Arial" pitchFamily="34" charset="0"/>
                <a:cs typeface="Arial" pitchFamily="34" charset="0"/>
              </a:defRPr>
            </a:lvl5pPr>
            <a:lvl6pPr marL="2514600" indent="-228600" defTabSz="649288"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649288"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649288"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649288" eaLnBrk="0" fontAlgn="base" hangingPunct="0">
              <a:spcBef>
                <a:spcPct val="0"/>
              </a:spcBef>
              <a:spcAft>
                <a:spcPct val="0"/>
              </a:spcAft>
              <a:defRPr sz="2600">
                <a:solidFill>
                  <a:schemeClr val="tx1"/>
                </a:solidFill>
                <a:latin typeface="Arial" pitchFamily="34" charset="0"/>
                <a:cs typeface="Arial" pitchFamily="34" charset="0"/>
              </a:defRPr>
            </a:lvl9pPr>
          </a:lstStyle>
          <a:p>
            <a:pPr eaLnBrk="1" hangingPunct="1"/>
            <a:r>
              <a:rPr lang="nl-NL" altLang="nl-NL" sz="4800" b="1" dirty="0"/>
              <a:t>Dank voor uw aandacht!</a:t>
            </a:r>
          </a:p>
          <a:p>
            <a:pPr eaLnBrk="1" hangingPunct="1"/>
            <a:endParaRPr lang="nl-NL" altLang="nl-NL" sz="1400" dirty="0"/>
          </a:p>
          <a:p>
            <a:pPr algn="r" eaLnBrk="1" hangingPunct="1"/>
            <a:r>
              <a:rPr lang="nl-NL" altLang="nl-NL" sz="4800" b="1" dirty="0"/>
              <a:t>Vragen of opmerkingen?</a:t>
            </a:r>
            <a:r>
              <a:rPr lang="nl-NL" altLang="nl-NL" sz="4800" b="1" dirty="0">
                <a:solidFill>
                  <a:schemeClr val="accent2"/>
                </a:solidFill>
              </a:rPr>
              <a:t> </a:t>
            </a:r>
          </a:p>
        </p:txBody>
      </p:sp>
    </p:spTree>
    <p:extLst>
      <p:ext uri="{BB962C8B-B14F-4D97-AF65-F5344CB8AC3E}">
        <p14:creationId xmlns:p14="http://schemas.microsoft.com/office/powerpoint/2010/main" val="3280890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a:xfrm>
            <a:off x="-323850" y="-228600"/>
            <a:ext cx="13735050" cy="103060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80063186"/>
              </p:ext>
            </p:extLst>
          </p:nvPr>
        </p:nvGraphicFramePr>
        <p:xfrm>
          <a:off x="-221798" y="3201780"/>
          <a:ext cx="13632998" cy="6439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p:cNvPicPr>
            <a:picLocks noChangeAspect="1" noChangeArrowheads="1"/>
          </p:cNvPicPr>
          <p:nvPr/>
        </p:nvPicPr>
        <p:blipFill>
          <a:blip r:embed="rId8" cstate="print"/>
          <a:srcRect/>
          <a:stretch>
            <a:fillRect/>
          </a:stretch>
        </p:blipFill>
        <p:spPr bwMode="auto">
          <a:xfrm>
            <a:off x="1028700" y="725280"/>
            <a:ext cx="4140046" cy="1865520"/>
          </a:xfrm>
          <a:prstGeom prst="rect">
            <a:avLst/>
          </a:prstGeom>
          <a:noFill/>
          <a:ln w="9525">
            <a:noFill/>
            <a:miter lim="800000"/>
            <a:headEnd/>
            <a:tailEnd/>
          </a:ln>
        </p:spPr>
      </p:pic>
      <p:sp>
        <p:nvSpPr>
          <p:cNvPr id="7" name="TextBox 6"/>
          <p:cNvSpPr txBox="1"/>
          <p:nvPr/>
        </p:nvSpPr>
        <p:spPr>
          <a:xfrm>
            <a:off x="909327" y="2590800"/>
            <a:ext cx="8442638" cy="1054656"/>
          </a:xfrm>
          <a:prstGeom prst="rect">
            <a:avLst/>
          </a:prstGeom>
          <a:noFill/>
        </p:spPr>
        <p:txBody>
          <a:bodyPr wrap="square" lIns="130055" tIns="65028" rIns="130055" bIns="65028" rtlCol="0">
            <a:spAutoFit/>
          </a:bodyPr>
          <a:lstStyle/>
          <a:p>
            <a:r>
              <a:rPr lang="nl-NL" sz="3000" dirty="0"/>
              <a:t>Basale Invloeden op de Baby Ontwikkeling</a:t>
            </a:r>
          </a:p>
          <a:p>
            <a:r>
              <a:rPr lang="nl-NL" sz="3000" dirty="0"/>
              <a:t>193 kinderen en hun moeders</a:t>
            </a:r>
          </a:p>
        </p:txBody>
      </p:sp>
      <p:grpSp>
        <p:nvGrpSpPr>
          <p:cNvPr id="2" name="Group 1"/>
          <p:cNvGrpSpPr/>
          <p:nvPr/>
        </p:nvGrpSpPr>
        <p:grpSpPr>
          <a:xfrm>
            <a:off x="10774014" y="3197640"/>
            <a:ext cx="2126974" cy="1573142"/>
            <a:chOff x="10774014" y="3197640"/>
            <a:chExt cx="2126974" cy="1573142"/>
          </a:xfrm>
        </p:grpSpPr>
        <p:sp>
          <p:nvSpPr>
            <p:cNvPr id="3" name="Toelichting met afgeronde rechthoek 2"/>
            <p:cNvSpPr/>
            <p:nvPr/>
          </p:nvSpPr>
          <p:spPr>
            <a:xfrm>
              <a:off x="10774014" y="3197640"/>
              <a:ext cx="2126974" cy="1573142"/>
            </a:xfrm>
            <a:prstGeom prst="wedgeRoundRectCallou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Tekstvak 3"/>
            <p:cNvSpPr txBox="1"/>
            <p:nvPr/>
          </p:nvSpPr>
          <p:spPr>
            <a:xfrm>
              <a:off x="10972800" y="3724968"/>
              <a:ext cx="1769165" cy="461665"/>
            </a:xfrm>
            <a:prstGeom prst="rect">
              <a:avLst/>
            </a:prstGeom>
            <a:noFill/>
          </p:spPr>
          <p:txBody>
            <a:bodyPr wrap="square" rtlCol="0">
              <a:spAutoFit/>
            </a:bodyPr>
            <a:lstStyle/>
            <a:p>
              <a:r>
                <a:rPr lang="nl-NL" sz="2400" b="1" dirty="0">
                  <a:latin typeface="+mn-lt"/>
                </a:rPr>
                <a:t>168 families</a:t>
              </a:r>
            </a:p>
          </p:txBody>
        </p:sp>
      </p:grpSp>
    </p:spTree>
    <p:extLst>
      <p:ext uri="{BB962C8B-B14F-4D97-AF65-F5344CB8AC3E}">
        <p14:creationId xmlns:p14="http://schemas.microsoft.com/office/powerpoint/2010/main" val="160861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hoek 15"/>
          <p:cNvSpPr/>
          <p:nvPr/>
        </p:nvSpPr>
        <p:spPr>
          <a:xfrm>
            <a:off x="556590" y="8766312"/>
            <a:ext cx="11767932" cy="92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6763" y="5373688"/>
            <a:ext cx="1901825" cy="2605087"/>
          </a:xfrm>
          <a:prstGeom prst="rect">
            <a:avLst/>
          </a:prstGeom>
          <a:noFill/>
          <a:ln w="635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7651" name="Titel 1"/>
          <p:cNvSpPr>
            <a:spLocks noGrp="1"/>
          </p:cNvSpPr>
          <p:nvPr>
            <p:ph type="title"/>
          </p:nvPr>
        </p:nvSpPr>
        <p:spPr/>
        <p:txBody>
          <a:bodyPr/>
          <a:lstStyle/>
          <a:p>
            <a:r>
              <a:rPr lang="nl-NL" altLang="nl-NL"/>
              <a:t>Vraag: Heeft de omgeving dezelfde impact op elk kind?</a:t>
            </a:r>
            <a:br>
              <a:rPr lang="nl-NL" altLang="nl-NL"/>
            </a:br>
            <a:r>
              <a:rPr lang="nl-NL" altLang="nl-NL"/>
              <a:t>Antwoord: Aanwijzingen dat dit niet het geval lijkt te zijn. </a:t>
            </a:r>
            <a:br>
              <a:rPr lang="nl-NL" altLang="nl-NL"/>
            </a:br>
            <a:br>
              <a:rPr lang="nl-NL" altLang="nl-NL"/>
            </a:br>
            <a:r>
              <a:rPr lang="nl-NL" altLang="nl-NL"/>
              <a:t>Voorbeelden:  </a:t>
            </a:r>
          </a:p>
        </p:txBody>
      </p:sp>
      <p:sp>
        <p:nvSpPr>
          <p:cNvPr id="27652" name="Rechthoek 6"/>
          <p:cNvSpPr>
            <a:spLocks noChangeArrowheads="1"/>
          </p:cNvSpPr>
          <p:nvPr/>
        </p:nvSpPr>
        <p:spPr bwMode="auto">
          <a:xfrm>
            <a:off x="323850" y="8432800"/>
            <a:ext cx="119364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Arial" pitchFamily="34" charset="0"/>
                <a:cs typeface="Arial" pitchFamily="34" charset="0"/>
              </a:defRPr>
            </a:lvl1pPr>
            <a:lvl2pPr marL="742950" indent="-285750" eaLnBrk="0" hangingPunct="0">
              <a:defRPr sz="2600">
                <a:solidFill>
                  <a:schemeClr val="tx1"/>
                </a:solidFill>
                <a:latin typeface="Arial" pitchFamily="34" charset="0"/>
                <a:cs typeface="Arial" pitchFamily="34" charset="0"/>
              </a:defRPr>
            </a:lvl2pPr>
            <a:lvl3pPr marL="1143000" indent="-228600" eaLnBrk="0" hangingPunct="0">
              <a:defRPr sz="2600">
                <a:solidFill>
                  <a:schemeClr val="tx1"/>
                </a:solidFill>
                <a:latin typeface="Arial" pitchFamily="34" charset="0"/>
                <a:cs typeface="Arial" pitchFamily="34" charset="0"/>
              </a:defRPr>
            </a:lvl3pPr>
            <a:lvl4pPr marL="1600200" indent="-228600" eaLnBrk="0" hangingPunct="0">
              <a:defRPr sz="2600">
                <a:solidFill>
                  <a:schemeClr val="tx1"/>
                </a:solidFill>
                <a:latin typeface="Arial" pitchFamily="34" charset="0"/>
                <a:cs typeface="Arial" pitchFamily="34" charset="0"/>
              </a:defRPr>
            </a:lvl4pPr>
            <a:lvl5pPr marL="2057400" indent="-228600" eaLnBrk="0" hangingPunct="0">
              <a:defRPr sz="2600">
                <a:solidFill>
                  <a:schemeClr val="tx1"/>
                </a:solidFill>
                <a:latin typeface="Arial" pitchFamily="34" charset="0"/>
                <a:cs typeface="Arial" pitchFamily="34" charset="0"/>
              </a:defRPr>
            </a:lvl5pPr>
            <a:lvl6pPr marL="2514600" indent="-228600" defTabSz="649288"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649288"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649288"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649288" eaLnBrk="0" fontAlgn="base" hangingPunct="0">
              <a:spcBef>
                <a:spcPct val="0"/>
              </a:spcBef>
              <a:spcAft>
                <a:spcPct val="0"/>
              </a:spcAft>
              <a:defRPr sz="2600">
                <a:solidFill>
                  <a:schemeClr val="tx1"/>
                </a:solidFill>
                <a:latin typeface="Arial" pitchFamily="34" charset="0"/>
                <a:cs typeface="Arial" pitchFamily="34" charset="0"/>
              </a:defRPr>
            </a:lvl9pPr>
          </a:lstStyle>
          <a:p>
            <a:pPr eaLnBrk="1" hangingPunct="1"/>
            <a:r>
              <a:rPr lang="nl-NL" altLang="nl-NL" sz="2000" dirty="0"/>
              <a:t>Beijers, Jansen, Riksen-Walraven, &amp; de </a:t>
            </a:r>
            <a:r>
              <a:rPr lang="nl-NL" altLang="nl-NL" sz="2000" dirty="0" err="1"/>
              <a:t>Weerth</a:t>
            </a:r>
            <a:r>
              <a:rPr lang="nl-NL" altLang="nl-NL" sz="2000" dirty="0"/>
              <a:t>, 2013, </a:t>
            </a:r>
            <a:r>
              <a:rPr lang="nl-NL" altLang="nl-NL" sz="2000" i="1" dirty="0" err="1"/>
              <a:t>Early</a:t>
            </a:r>
            <a:r>
              <a:rPr lang="nl-NL" altLang="nl-NL" sz="2000" i="1" dirty="0"/>
              <a:t> </a:t>
            </a:r>
            <a:r>
              <a:rPr lang="nl-NL" altLang="nl-NL" sz="2000" i="1" dirty="0" err="1"/>
              <a:t>Childhood</a:t>
            </a:r>
            <a:r>
              <a:rPr lang="nl-NL" altLang="nl-NL" sz="2000" i="1" dirty="0"/>
              <a:t> Research </a:t>
            </a:r>
            <a:r>
              <a:rPr lang="nl-NL" altLang="nl-NL" sz="2000" i="1" dirty="0" err="1"/>
              <a:t>Quarterly</a:t>
            </a:r>
            <a:endParaRPr lang="nl-NL" altLang="nl-NL" sz="2000" i="1" dirty="0"/>
          </a:p>
          <a:p>
            <a:pPr eaLnBrk="1" hangingPunct="1"/>
            <a:r>
              <a:rPr lang="nl-NL" altLang="nl-NL" sz="2000" dirty="0"/>
              <a:t>Albers, Beijers, Riksen-Walraven, </a:t>
            </a:r>
            <a:r>
              <a:rPr lang="nl-NL" altLang="nl-NL" sz="2000" dirty="0" err="1"/>
              <a:t>Sweep</a:t>
            </a:r>
            <a:r>
              <a:rPr lang="nl-NL" altLang="nl-NL" sz="2000" dirty="0"/>
              <a:t> &amp; de </a:t>
            </a:r>
            <a:r>
              <a:rPr lang="nl-NL" altLang="nl-NL" sz="2000" dirty="0" err="1"/>
              <a:t>Weerth</a:t>
            </a:r>
            <a:r>
              <a:rPr lang="nl-NL" altLang="nl-NL" sz="2000" dirty="0"/>
              <a:t>, 2015, </a:t>
            </a:r>
            <a:r>
              <a:rPr lang="nl-NL" altLang="nl-NL" sz="2000" i="1" dirty="0"/>
              <a:t>Stress</a:t>
            </a:r>
          </a:p>
          <a:p>
            <a:pPr eaLnBrk="1" hangingPunct="1"/>
            <a:r>
              <a:rPr lang="nl-NL" altLang="nl-NL" sz="2000" dirty="0" err="1"/>
              <a:t>Stoltz</a:t>
            </a:r>
            <a:r>
              <a:rPr lang="nl-NL" altLang="nl-NL" sz="2000" dirty="0"/>
              <a:t>, Beijers, </a:t>
            </a:r>
            <a:r>
              <a:rPr lang="nl-NL" altLang="nl-NL" sz="2000" dirty="0" err="1"/>
              <a:t>Smeekens</a:t>
            </a:r>
            <a:r>
              <a:rPr lang="nl-NL" altLang="nl-NL" sz="2000" dirty="0"/>
              <a:t>, &amp; </a:t>
            </a:r>
            <a:r>
              <a:rPr lang="nl-NL" altLang="nl-NL" sz="2000" dirty="0" err="1"/>
              <a:t>Dekovic</a:t>
            </a:r>
            <a:r>
              <a:rPr lang="nl-NL" altLang="nl-NL" sz="2000" dirty="0"/>
              <a:t>, 2017, </a:t>
            </a:r>
            <a:r>
              <a:rPr lang="nl-NL" altLang="nl-NL" sz="2000" i="1" dirty="0" err="1"/>
              <a:t>Social</a:t>
            </a:r>
            <a:r>
              <a:rPr lang="nl-NL" altLang="nl-NL" sz="2000" i="1" dirty="0"/>
              <a:t> Development</a:t>
            </a:r>
          </a:p>
          <a:p>
            <a:pPr eaLnBrk="1" hangingPunct="1"/>
            <a:endParaRPr lang="nl-NL" altLang="nl-NL" sz="2000" dirty="0">
              <a:solidFill>
                <a:schemeClr val="bg1"/>
              </a:solidFill>
            </a:endParaRPr>
          </a:p>
        </p:txBody>
      </p:sp>
      <p:pic>
        <p:nvPicPr>
          <p:cNvPr id="2765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3275" y="2557463"/>
            <a:ext cx="1920875" cy="282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4" descr="http://4.bp.blogspot.com/_E7Y1FZsMkiw/RXVqpTLbxfI/AAAAAAAAAB0/Kze2b05QbBg/s400/SK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50" y="4527550"/>
            <a:ext cx="3417888"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JL-OMLAAG 9"/>
          <p:cNvSpPr/>
          <p:nvPr/>
        </p:nvSpPr>
        <p:spPr>
          <a:xfrm rot="13540582">
            <a:off x="2216944" y="3902869"/>
            <a:ext cx="609600" cy="604838"/>
          </a:xfrm>
          <a:prstGeom prst="downArrow">
            <a:avLst/>
          </a:prstGeom>
          <a:noFill/>
          <a:ln w="635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11" name="PIJL-OMLAAG 10"/>
          <p:cNvSpPr/>
          <p:nvPr/>
        </p:nvSpPr>
        <p:spPr>
          <a:xfrm rot="16200000">
            <a:off x="2931319" y="4529931"/>
            <a:ext cx="609600" cy="604838"/>
          </a:xfrm>
          <a:prstGeom prst="downArrow">
            <a:avLst/>
          </a:prstGeom>
          <a:noFill/>
          <a:ln w="635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12" name="Rechthoek 11"/>
          <p:cNvSpPr/>
          <p:nvPr/>
        </p:nvSpPr>
        <p:spPr>
          <a:xfrm>
            <a:off x="1439863" y="2624138"/>
            <a:ext cx="6586537" cy="1225550"/>
          </a:xfrm>
          <a:prstGeom prst="rect">
            <a:avLst/>
          </a:prstGeom>
          <a:noFill/>
          <a:ln w="635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13" name="Rechthoek 12"/>
          <p:cNvSpPr/>
          <p:nvPr/>
        </p:nvSpPr>
        <p:spPr>
          <a:xfrm>
            <a:off x="3725863" y="4106863"/>
            <a:ext cx="6746875" cy="1223962"/>
          </a:xfrm>
          <a:prstGeom prst="rect">
            <a:avLst/>
          </a:prstGeom>
          <a:noFill/>
          <a:ln w="635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14" name="Rechthoek 13"/>
          <p:cNvSpPr/>
          <p:nvPr/>
        </p:nvSpPr>
        <p:spPr>
          <a:xfrm>
            <a:off x="6529388" y="6248400"/>
            <a:ext cx="6223000" cy="1497013"/>
          </a:xfrm>
          <a:prstGeom prst="rect">
            <a:avLst/>
          </a:prstGeom>
          <a:noFill/>
          <a:ln w="635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15" name="PIJL-OMLAAG 14"/>
          <p:cNvSpPr/>
          <p:nvPr/>
        </p:nvSpPr>
        <p:spPr>
          <a:xfrm>
            <a:off x="11547475" y="5480050"/>
            <a:ext cx="609600" cy="604838"/>
          </a:xfrm>
          <a:prstGeom prst="downArrow">
            <a:avLst/>
          </a:prstGeom>
          <a:noFill/>
          <a:ln w="635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27661" name="Tekstvak 16"/>
          <p:cNvSpPr txBox="1">
            <a:spLocks noChangeArrowheads="1"/>
          </p:cNvSpPr>
          <p:nvPr/>
        </p:nvSpPr>
        <p:spPr bwMode="auto">
          <a:xfrm>
            <a:off x="1617663" y="2805113"/>
            <a:ext cx="658653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Arial" pitchFamily="34" charset="0"/>
                <a:cs typeface="Arial" pitchFamily="34" charset="0"/>
              </a:defRPr>
            </a:lvl1pPr>
            <a:lvl2pPr marL="742950" indent="-285750" eaLnBrk="0" hangingPunct="0">
              <a:defRPr sz="2600">
                <a:solidFill>
                  <a:schemeClr val="tx1"/>
                </a:solidFill>
                <a:latin typeface="Arial" pitchFamily="34" charset="0"/>
                <a:cs typeface="Arial" pitchFamily="34" charset="0"/>
              </a:defRPr>
            </a:lvl2pPr>
            <a:lvl3pPr marL="1143000" indent="-228600" eaLnBrk="0" hangingPunct="0">
              <a:defRPr sz="2600">
                <a:solidFill>
                  <a:schemeClr val="tx1"/>
                </a:solidFill>
                <a:latin typeface="Arial" pitchFamily="34" charset="0"/>
                <a:cs typeface="Arial" pitchFamily="34" charset="0"/>
              </a:defRPr>
            </a:lvl3pPr>
            <a:lvl4pPr marL="1600200" indent="-228600" eaLnBrk="0" hangingPunct="0">
              <a:defRPr sz="2600">
                <a:solidFill>
                  <a:schemeClr val="tx1"/>
                </a:solidFill>
                <a:latin typeface="Arial" pitchFamily="34" charset="0"/>
                <a:cs typeface="Arial" pitchFamily="34" charset="0"/>
              </a:defRPr>
            </a:lvl4pPr>
            <a:lvl5pPr marL="2057400" indent="-228600" eaLnBrk="0" hangingPunct="0">
              <a:defRPr sz="2600">
                <a:solidFill>
                  <a:schemeClr val="tx1"/>
                </a:solidFill>
                <a:latin typeface="Arial" pitchFamily="34" charset="0"/>
                <a:cs typeface="Arial" pitchFamily="34" charset="0"/>
              </a:defRPr>
            </a:lvl5pPr>
            <a:lvl6pPr marL="2514600" indent="-228600" defTabSz="649288"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649288"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649288"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649288" eaLnBrk="0" fontAlgn="base" hangingPunct="0">
              <a:spcBef>
                <a:spcPct val="0"/>
              </a:spcBef>
              <a:spcAft>
                <a:spcPct val="0"/>
              </a:spcAft>
              <a:defRPr sz="2600">
                <a:solidFill>
                  <a:schemeClr val="tx1"/>
                </a:solidFill>
                <a:latin typeface="Arial" pitchFamily="34" charset="0"/>
                <a:cs typeface="Arial" pitchFamily="34" charset="0"/>
              </a:defRPr>
            </a:lvl9pPr>
          </a:lstStyle>
          <a:p>
            <a:pPr eaLnBrk="1" hangingPunct="1"/>
            <a:r>
              <a:rPr lang="nl-NL" altLang="nl-NL" sz="2200"/>
              <a:t>Kinderdagverblijf in het 1e jaar + moeilijker temperament </a:t>
            </a:r>
            <a:r>
              <a:rPr lang="nl-NL" altLang="nl-NL" sz="2200">
                <a:sym typeface="Wingdings" pitchFamily="2" charset="2"/>
              </a:rPr>
              <a:t> </a:t>
            </a:r>
            <a:r>
              <a:rPr lang="nl-NL" altLang="nl-NL" sz="2200"/>
              <a:t>gedragsproblemen op 2,5 jaar </a:t>
            </a:r>
            <a:r>
              <a:rPr lang="nl-NL" altLang="nl-NL" sz="2200">
                <a:latin typeface="Calibri" pitchFamily="34" charset="0"/>
              </a:rPr>
              <a:t>↑</a:t>
            </a:r>
            <a:r>
              <a:rPr lang="nl-NL" altLang="nl-NL" sz="2200"/>
              <a:t> </a:t>
            </a:r>
          </a:p>
          <a:p>
            <a:pPr eaLnBrk="1" hangingPunct="1"/>
            <a:r>
              <a:rPr lang="nl-NL" altLang="nl-NL"/>
              <a:t> </a:t>
            </a:r>
            <a:endParaRPr lang="nl-NL" altLang="nl-NL" sz="2200"/>
          </a:p>
        </p:txBody>
      </p:sp>
      <p:sp>
        <p:nvSpPr>
          <p:cNvPr id="27662" name="Tekstvak 17"/>
          <p:cNvSpPr txBox="1">
            <a:spLocks noChangeArrowheads="1"/>
          </p:cNvSpPr>
          <p:nvPr/>
        </p:nvSpPr>
        <p:spPr bwMode="auto">
          <a:xfrm>
            <a:off x="3886200" y="4340225"/>
            <a:ext cx="65865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Arial" pitchFamily="34" charset="0"/>
                <a:cs typeface="Arial" pitchFamily="34" charset="0"/>
              </a:defRPr>
            </a:lvl1pPr>
            <a:lvl2pPr marL="742950" indent="-285750" eaLnBrk="0" hangingPunct="0">
              <a:defRPr sz="2600">
                <a:solidFill>
                  <a:schemeClr val="tx1"/>
                </a:solidFill>
                <a:latin typeface="Arial" pitchFamily="34" charset="0"/>
                <a:cs typeface="Arial" pitchFamily="34" charset="0"/>
              </a:defRPr>
            </a:lvl2pPr>
            <a:lvl3pPr marL="1143000" indent="-228600" eaLnBrk="0" hangingPunct="0">
              <a:defRPr sz="2600">
                <a:solidFill>
                  <a:schemeClr val="tx1"/>
                </a:solidFill>
                <a:latin typeface="Arial" pitchFamily="34" charset="0"/>
                <a:cs typeface="Arial" pitchFamily="34" charset="0"/>
              </a:defRPr>
            </a:lvl3pPr>
            <a:lvl4pPr marL="1600200" indent="-228600" eaLnBrk="0" hangingPunct="0">
              <a:defRPr sz="2600">
                <a:solidFill>
                  <a:schemeClr val="tx1"/>
                </a:solidFill>
                <a:latin typeface="Arial" pitchFamily="34" charset="0"/>
                <a:cs typeface="Arial" pitchFamily="34" charset="0"/>
              </a:defRPr>
            </a:lvl4pPr>
            <a:lvl5pPr marL="2057400" indent="-228600" eaLnBrk="0" hangingPunct="0">
              <a:defRPr sz="2600">
                <a:solidFill>
                  <a:schemeClr val="tx1"/>
                </a:solidFill>
                <a:latin typeface="Arial" pitchFamily="34" charset="0"/>
                <a:cs typeface="Arial" pitchFamily="34" charset="0"/>
              </a:defRPr>
            </a:lvl5pPr>
            <a:lvl6pPr marL="2514600" indent="-228600" defTabSz="649288"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649288"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649288"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649288" eaLnBrk="0" fontAlgn="base" hangingPunct="0">
              <a:spcBef>
                <a:spcPct val="0"/>
              </a:spcBef>
              <a:spcAft>
                <a:spcPct val="0"/>
              </a:spcAft>
              <a:defRPr sz="2600">
                <a:solidFill>
                  <a:schemeClr val="tx1"/>
                </a:solidFill>
                <a:latin typeface="Arial" pitchFamily="34" charset="0"/>
                <a:cs typeface="Arial" pitchFamily="34" charset="0"/>
              </a:defRPr>
            </a:lvl9pPr>
          </a:lstStyle>
          <a:p>
            <a:pPr eaLnBrk="1" hangingPunct="1"/>
            <a:r>
              <a:rPr lang="nl-NL" altLang="nl-NL" sz="2200"/>
              <a:t>Kinderdagverblijf in het 1e jaar + moeilijker temperament </a:t>
            </a:r>
            <a:r>
              <a:rPr lang="nl-NL" altLang="nl-NL" sz="2200">
                <a:sym typeface="Wingdings" pitchFamily="2" charset="2"/>
              </a:rPr>
              <a:t> </a:t>
            </a:r>
            <a:r>
              <a:rPr lang="nl-NL" altLang="nl-NL" sz="2200"/>
              <a:t>cortisol op het kinderdagverblijf </a:t>
            </a:r>
            <a:r>
              <a:rPr lang="nl-NL" altLang="nl-NL" sz="2200">
                <a:latin typeface="Calibri" pitchFamily="34" charset="0"/>
              </a:rPr>
              <a:t>↑</a:t>
            </a:r>
            <a:r>
              <a:rPr lang="nl-NL" altLang="nl-NL" sz="2200"/>
              <a:t>  </a:t>
            </a:r>
          </a:p>
        </p:txBody>
      </p:sp>
      <p:sp>
        <p:nvSpPr>
          <p:cNvPr id="27663" name="Tekstvak 18"/>
          <p:cNvSpPr txBox="1">
            <a:spLocks noChangeArrowheads="1"/>
          </p:cNvSpPr>
          <p:nvPr/>
        </p:nvSpPr>
        <p:spPr bwMode="auto">
          <a:xfrm>
            <a:off x="6689725" y="6623050"/>
            <a:ext cx="60626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Arial" pitchFamily="34" charset="0"/>
                <a:cs typeface="Arial" pitchFamily="34" charset="0"/>
              </a:defRPr>
            </a:lvl1pPr>
            <a:lvl2pPr marL="742950" indent="-285750" eaLnBrk="0" hangingPunct="0">
              <a:defRPr sz="2600">
                <a:solidFill>
                  <a:schemeClr val="tx1"/>
                </a:solidFill>
                <a:latin typeface="Arial" pitchFamily="34" charset="0"/>
                <a:cs typeface="Arial" pitchFamily="34" charset="0"/>
              </a:defRPr>
            </a:lvl2pPr>
            <a:lvl3pPr marL="1143000" indent="-228600" eaLnBrk="0" hangingPunct="0">
              <a:defRPr sz="2600">
                <a:solidFill>
                  <a:schemeClr val="tx1"/>
                </a:solidFill>
                <a:latin typeface="Arial" pitchFamily="34" charset="0"/>
                <a:cs typeface="Arial" pitchFamily="34" charset="0"/>
              </a:defRPr>
            </a:lvl3pPr>
            <a:lvl4pPr marL="1600200" indent="-228600" eaLnBrk="0" hangingPunct="0">
              <a:defRPr sz="2600">
                <a:solidFill>
                  <a:schemeClr val="tx1"/>
                </a:solidFill>
                <a:latin typeface="Arial" pitchFamily="34" charset="0"/>
                <a:cs typeface="Arial" pitchFamily="34" charset="0"/>
              </a:defRPr>
            </a:lvl4pPr>
            <a:lvl5pPr marL="2057400" indent="-228600" eaLnBrk="0" hangingPunct="0">
              <a:defRPr sz="2600">
                <a:solidFill>
                  <a:schemeClr val="tx1"/>
                </a:solidFill>
                <a:latin typeface="Arial" pitchFamily="34" charset="0"/>
                <a:cs typeface="Arial" pitchFamily="34" charset="0"/>
              </a:defRPr>
            </a:lvl5pPr>
            <a:lvl6pPr marL="2514600" indent="-228600" defTabSz="649288"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649288"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649288"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649288" eaLnBrk="0" fontAlgn="base" hangingPunct="0">
              <a:spcBef>
                <a:spcPct val="0"/>
              </a:spcBef>
              <a:spcAft>
                <a:spcPct val="0"/>
              </a:spcAft>
              <a:defRPr sz="2600">
                <a:solidFill>
                  <a:schemeClr val="tx1"/>
                </a:solidFill>
                <a:latin typeface="Arial" pitchFamily="34" charset="0"/>
                <a:cs typeface="Arial" pitchFamily="34" charset="0"/>
              </a:defRPr>
            </a:lvl9pPr>
          </a:lstStyle>
          <a:p>
            <a:pPr eaLnBrk="1" hangingPunct="1"/>
            <a:r>
              <a:rPr lang="nl-NL" altLang="nl-NL" sz="2200"/>
              <a:t>Sensitiviteit + moeilijker temperament </a:t>
            </a:r>
            <a:r>
              <a:rPr lang="nl-NL" altLang="nl-NL" sz="2200">
                <a:sym typeface="Wingdings" pitchFamily="2" charset="2"/>
              </a:rPr>
              <a:t>  </a:t>
            </a:r>
            <a:r>
              <a:rPr lang="nl-NL" altLang="nl-NL" sz="2200"/>
              <a:t>externaliserende gedragsproblemen op 12 jaar  </a:t>
            </a:r>
          </a:p>
        </p:txBody>
      </p:sp>
    </p:spTree>
    <p:extLst>
      <p:ext uri="{BB962C8B-B14F-4D97-AF65-F5344CB8AC3E}">
        <p14:creationId xmlns:p14="http://schemas.microsoft.com/office/powerpoint/2010/main" val="39655717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p:txBody>
          <a:bodyPr/>
          <a:lstStyle/>
          <a:p>
            <a:r>
              <a:rPr lang="nl-NL" altLang="nl-NL"/>
              <a:t>Kinderopvang en cortisolregulatie </a:t>
            </a:r>
          </a:p>
        </p:txBody>
      </p:sp>
      <p:sp>
        <p:nvSpPr>
          <p:cNvPr id="20483" name="Tekstvak 3"/>
          <p:cNvSpPr txBox="1">
            <a:spLocks noChangeArrowheads="1"/>
          </p:cNvSpPr>
          <p:nvPr/>
        </p:nvSpPr>
        <p:spPr bwMode="auto">
          <a:xfrm>
            <a:off x="849313" y="1506538"/>
            <a:ext cx="1116012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Arial" pitchFamily="34" charset="0"/>
                <a:cs typeface="Arial" pitchFamily="34" charset="0"/>
              </a:defRPr>
            </a:lvl1pPr>
            <a:lvl2pPr marL="742950" indent="-285750" eaLnBrk="0" hangingPunct="0">
              <a:defRPr sz="2600">
                <a:solidFill>
                  <a:schemeClr val="tx1"/>
                </a:solidFill>
                <a:latin typeface="Arial" pitchFamily="34" charset="0"/>
                <a:cs typeface="Arial" pitchFamily="34" charset="0"/>
              </a:defRPr>
            </a:lvl2pPr>
            <a:lvl3pPr marL="1143000" indent="-228600" eaLnBrk="0" hangingPunct="0">
              <a:defRPr sz="2600">
                <a:solidFill>
                  <a:schemeClr val="tx1"/>
                </a:solidFill>
                <a:latin typeface="Arial" pitchFamily="34" charset="0"/>
                <a:cs typeface="Arial" pitchFamily="34" charset="0"/>
              </a:defRPr>
            </a:lvl3pPr>
            <a:lvl4pPr marL="1600200" indent="-228600" eaLnBrk="0" hangingPunct="0">
              <a:defRPr sz="2600">
                <a:solidFill>
                  <a:schemeClr val="tx1"/>
                </a:solidFill>
                <a:latin typeface="Arial" pitchFamily="34" charset="0"/>
                <a:cs typeface="Arial" pitchFamily="34" charset="0"/>
              </a:defRPr>
            </a:lvl4pPr>
            <a:lvl5pPr marL="2057400" indent="-228600" eaLnBrk="0" hangingPunct="0">
              <a:defRPr sz="2600">
                <a:solidFill>
                  <a:schemeClr val="tx1"/>
                </a:solidFill>
                <a:latin typeface="Arial" pitchFamily="34" charset="0"/>
                <a:cs typeface="Arial" pitchFamily="34" charset="0"/>
              </a:defRPr>
            </a:lvl5pPr>
            <a:lvl6pPr marL="2514600" indent="-228600" defTabSz="649288"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649288"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649288"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649288" eaLnBrk="0" fontAlgn="base" hangingPunct="0">
              <a:spcBef>
                <a:spcPct val="0"/>
              </a:spcBef>
              <a:spcAft>
                <a:spcPct val="0"/>
              </a:spcAft>
              <a:defRPr sz="2600">
                <a:solidFill>
                  <a:schemeClr val="tx1"/>
                </a:solidFill>
                <a:latin typeface="Arial" pitchFamily="34" charset="0"/>
                <a:cs typeface="Arial" pitchFamily="34" charset="0"/>
              </a:defRPr>
            </a:lvl9pPr>
          </a:lstStyle>
          <a:p>
            <a:pPr eaLnBrk="1" hangingPunct="1"/>
            <a:r>
              <a:rPr lang="nl-NL" altLang="nl-NL"/>
              <a:t>Kinderen laten verhoogde ochtend cortisolwaarden zien in het kinderdagverblijf </a:t>
            </a:r>
          </a:p>
        </p:txBody>
      </p:sp>
      <p:sp>
        <p:nvSpPr>
          <p:cNvPr id="20484" name="Tekstvak 4"/>
          <p:cNvSpPr txBox="1">
            <a:spLocks noChangeArrowheads="1"/>
          </p:cNvSpPr>
          <p:nvPr/>
        </p:nvSpPr>
        <p:spPr bwMode="auto">
          <a:xfrm>
            <a:off x="3741738" y="7581900"/>
            <a:ext cx="58753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Arial" pitchFamily="34" charset="0"/>
                <a:cs typeface="Arial" pitchFamily="34" charset="0"/>
              </a:defRPr>
            </a:lvl1pPr>
            <a:lvl2pPr marL="742950" indent="-285750" eaLnBrk="0" hangingPunct="0">
              <a:defRPr sz="2600">
                <a:solidFill>
                  <a:schemeClr val="tx1"/>
                </a:solidFill>
                <a:latin typeface="Arial" pitchFamily="34" charset="0"/>
                <a:cs typeface="Arial" pitchFamily="34" charset="0"/>
              </a:defRPr>
            </a:lvl2pPr>
            <a:lvl3pPr marL="1143000" indent="-228600" eaLnBrk="0" hangingPunct="0">
              <a:defRPr sz="2600">
                <a:solidFill>
                  <a:schemeClr val="tx1"/>
                </a:solidFill>
                <a:latin typeface="Arial" pitchFamily="34" charset="0"/>
                <a:cs typeface="Arial" pitchFamily="34" charset="0"/>
              </a:defRPr>
            </a:lvl3pPr>
            <a:lvl4pPr marL="1600200" indent="-228600" eaLnBrk="0" hangingPunct="0">
              <a:defRPr sz="2600">
                <a:solidFill>
                  <a:schemeClr val="tx1"/>
                </a:solidFill>
                <a:latin typeface="Arial" pitchFamily="34" charset="0"/>
                <a:cs typeface="Arial" pitchFamily="34" charset="0"/>
              </a:defRPr>
            </a:lvl4pPr>
            <a:lvl5pPr marL="2057400" indent="-228600" eaLnBrk="0" hangingPunct="0">
              <a:defRPr sz="2600">
                <a:solidFill>
                  <a:schemeClr val="tx1"/>
                </a:solidFill>
                <a:latin typeface="Arial" pitchFamily="34" charset="0"/>
                <a:cs typeface="Arial" pitchFamily="34" charset="0"/>
              </a:defRPr>
            </a:lvl5pPr>
            <a:lvl6pPr marL="2514600" indent="-228600" defTabSz="649288"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649288"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649288"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649288" eaLnBrk="0" fontAlgn="base" hangingPunct="0">
              <a:spcBef>
                <a:spcPct val="0"/>
              </a:spcBef>
              <a:spcAft>
                <a:spcPct val="0"/>
              </a:spcAft>
              <a:defRPr sz="2600">
                <a:solidFill>
                  <a:schemeClr val="tx1"/>
                </a:solidFill>
                <a:latin typeface="Arial" pitchFamily="34" charset="0"/>
                <a:cs typeface="Arial" pitchFamily="34" charset="0"/>
              </a:defRPr>
            </a:lvl9pPr>
          </a:lstStyle>
          <a:p>
            <a:pPr eaLnBrk="1" hangingPunct="1"/>
            <a:r>
              <a:rPr lang="nl-NL" altLang="nl-NL" sz="2400"/>
              <a:t>Leeftijd van de baby in weken </a:t>
            </a:r>
            <a:r>
              <a:rPr lang="nl-NL" altLang="nl-NL" sz="2400">
                <a:sym typeface="Wingdings" pitchFamily="2" charset="2"/>
              </a:rPr>
              <a:t> </a:t>
            </a:r>
            <a:endParaRPr lang="nl-NL" altLang="nl-NL" sz="2400"/>
          </a:p>
        </p:txBody>
      </p:sp>
      <p:sp>
        <p:nvSpPr>
          <p:cNvPr id="20485" name="Tekstvak 5"/>
          <p:cNvSpPr txBox="1">
            <a:spLocks noChangeArrowheads="1"/>
          </p:cNvSpPr>
          <p:nvPr/>
        </p:nvSpPr>
        <p:spPr bwMode="auto">
          <a:xfrm rot="-5400000">
            <a:off x="-1473199" y="5078412"/>
            <a:ext cx="4094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Arial" pitchFamily="34" charset="0"/>
                <a:cs typeface="Arial" pitchFamily="34" charset="0"/>
              </a:defRPr>
            </a:lvl1pPr>
            <a:lvl2pPr marL="742950" indent="-285750" eaLnBrk="0" hangingPunct="0">
              <a:defRPr sz="2600">
                <a:solidFill>
                  <a:schemeClr val="tx1"/>
                </a:solidFill>
                <a:latin typeface="Arial" pitchFamily="34" charset="0"/>
                <a:cs typeface="Arial" pitchFamily="34" charset="0"/>
              </a:defRPr>
            </a:lvl2pPr>
            <a:lvl3pPr marL="1143000" indent="-228600" eaLnBrk="0" hangingPunct="0">
              <a:defRPr sz="2600">
                <a:solidFill>
                  <a:schemeClr val="tx1"/>
                </a:solidFill>
                <a:latin typeface="Arial" pitchFamily="34" charset="0"/>
                <a:cs typeface="Arial" pitchFamily="34" charset="0"/>
              </a:defRPr>
            </a:lvl3pPr>
            <a:lvl4pPr marL="1600200" indent="-228600" eaLnBrk="0" hangingPunct="0">
              <a:defRPr sz="2600">
                <a:solidFill>
                  <a:schemeClr val="tx1"/>
                </a:solidFill>
                <a:latin typeface="Arial" pitchFamily="34" charset="0"/>
                <a:cs typeface="Arial" pitchFamily="34" charset="0"/>
              </a:defRPr>
            </a:lvl4pPr>
            <a:lvl5pPr marL="2057400" indent="-228600" eaLnBrk="0" hangingPunct="0">
              <a:defRPr sz="2600">
                <a:solidFill>
                  <a:schemeClr val="tx1"/>
                </a:solidFill>
                <a:latin typeface="Arial" pitchFamily="34" charset="0"/>
                <a:cs typeface="Arial" pitchFamily="34" charset="0"/>
              </a:defRPr>
            </a:lvl5pPr>
            <a:lvl6pPr marL="2514600" indent="-228600" defTabSz="649288"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649288"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649288"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649288" eaLnBrk="0" fontAlgn="base" hangingPunct="0">
              <a:spcBef>
                <a:spcPct val="0"/>
              </a:spcBef>
              <a:spcAft>
                <a:spcPct val="0"/>
              </a:spcAft>
              <a:defRPr sz="2600">
                <a:solidFill>
                  <a:schemeClr val="tx1"/>
                </a:solidFill>
                <a:latin typeface="Arial" pitchFamily="34" charset="0"/>
                <a:cs typeface="Arial" pitchFamily="34" charset="0"/>
              </a:defRPr>
            </a:lvl9pPr>
          </a:lstStyle>
          <a:p>
            <a:pPr algn="ctr" eaLnBrk="1" hangingPunct="1"/>
            <a:r>
              <a:rPr lang="nl-NL" altLang="nl-NL" sz="2400"/>
              <a:t>Cortisol concentraties</a:t>
            </a:r>
          </a:p>
        </p:txBody>
      </p:sp>
      <p:sp>
        <p:nvSpPr>
          <p:cNvPr id="20486" name="Rechthoek 6"/>
          <p:cNvSpPr>
            <a:spLocks noChangeArrowheads="1"/>
          </p:cNvSpPr>
          <p:nvPr/>
        </p:nvSpPr>
        <p:spPr bwMode="auto">
          <a:xfrm>
            <a:off x="798507" y="8565534"/>
            <a:ext cx="944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Arial" pitchFamily="34" charset="0"/>
                <a:cs typeface="Arial" pitchFamily="34" charset="0"/>
              </a:defRPr>
            </a:lvl1pPr>
            <a:lvl2pPr marL="742950" indent="-285750" eaLnBrk="0" hangingPunct="0">
              <a:defRPr sz="2600">
                <a:solidFill>
                  <a:schemeClr val="tx1"/>
                </a:solidFill>
                <a:latin typeface="Arial" pitchFamily="34" charset="0"/>
                <a:cs typeface="Arial" pitchFamily="34" charset="0"/>
              </a:defRPr>
            </a:lvl2pPr>
            <a:lvl3pPr marL="1143000" indent="-228600" eaLnBrk="0" hangingPunct="0">
              <a:defRPr sz="2600">
                <a:solidFill>
                  <a:schemeClr val="tx1"/>
                </a:solidFill>
                <a:latin typeface="Arial" pitchFamily="34" charset="0"/>
                <a:cs typeface="Arial" pitchFamily="34" charset="0"/>
              </a:defRPr>
            </a:lvl3pPr>
            <a:lvl4pPr marL="1600200" indent="-228600" eaLnBrk="0" hangingPunct="0">
              <a:defRPr sz="2600">
                <a:solidFill>
                  <a:schemeClr val="tx1"/>
                </a:solidFill>
                <a:latin typeface="Arial" pitchFamily="34" charset="0"/>
                <a:cs typeface="Arial" pitchFamily="34" charset="0"/>
              </a:defRPr>
            </a:lvl4pPr>
            <a:lvl5pPr marL="2057400" indent="-228600" eaLnBrk="0" hangingPunct="0">
              <a:defRPr sz="2600">
                <a:solidFill>
                  <a:schemeClr val="tx1"/>
                </a:solidFill>
                <a:latin typeface="Arial" pitchFamily="34" charset="0"/>
                <a:cs typeface="Arial" pitchFamily="34" charset="0"/>
              </a:defRPr>
            </a:lvl5pPr>
            <a:lvl6pPr marL="2514600" indent="-228600" defTabSz="649288"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649288"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649288"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649288" eaLnBrk="0" fontAlgn="base" hangingPunct="0">
              <a:spcBef>
                <a:spcPct val="0"/>
              </a:spcBef>
              <a:spcAft>
                <a:spcPct val="0"/>
              </a:spcAft>
              <a:defRPr sz="2600">
                <a:solidFill>
                  <a:schemeClr val="tx1"/>
                </a:solidFill>
                <a:latin typeface="Arial" pitchFamily="34" charset="0"/>
                <a:cs typeface="Arial" pitchFamily="34" charset="0"/>
              </a:defRPr>
            </a:lvl9pPr>
          </a:lstStyle>
          <a:p>
            <a:pPr eaLnBrk="1" hangingPunct="1"/>
            <a:r>
              <a:rPr lang="nl-NL" altLang="nl-NL" sz="2000" dirty="0"/>
              <a:t>Albers, Beijers, Riksen-Walraven, </a:t>
            </a:r>
            <a:r>
              <a:rPr lang="nl-NL" altLang="nl-NL" sz="2000" dirty="0" err="1"/>
              <a:t>Sweep</a:t>
            </a:r>
            <a:r>
              <a:rPr lang="nl-NL" altLang="nl-NL" sz="2000" dirty="0"/>
              <a:t> &amp; de </a:t>
            </a:r>
            <a:r>
              <a:rPr lang="nl-NL" altLang="nl-NL" sz="2000" dirty="0" err="1"/>
              <a:t>Weerth</a:t>
            </a:r>
            <a:r>
              <a:rPr lang="nl-NL" altLang="nl-NL" sz="2000" dirty="0"/>
              <a:t>, 2015, </a:t>
            </a:r>
            <a:r>
              <a:rPr lang="nl-NL" altLang="nl-NL" sz="2000" i="1" dirty="0"/>
              <a:t>Stress</a:t>
            </a:r>
          </a:p>
        </p:txBody>
      </p:sp>
      <p:graphicFrame>
        <p:nvGraphicFramePr>
          <p:cNvPr id="9" name="Grafiek 8"/>
          <p:cNvGraphicFramePr/>
          <p:nvPr/>
        </p:nvGraphicFramePr>
        <p:xfrm>
          <a:off x="804993" y="2523067"/>
          <a:ext cx="11258244" cy="505830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637318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3" name="Picture 4" descr="http://www.corenatural.ca/wp-content/uploads/2012/05/CoreNatural-WhatWeLoseWithAge.jpg"/>
          <p:cNvPicPr>
            <a:picLocks noChangeAspect="1" noChangeArrowheads="1"/>
          </p:cNvPicPr>
          <p:nvPr/>
        </p:nvPicPr>
        <p:blipFill>
          <a:blip r:embed="rId2" cstate="print"/>
          <a:srcRect/>
          <a:stretch>
            <a:fillRect/>
          </a:stretch>
        </p:blipFill>
        <p:spPr bwMode="auto">
          <a:xfrm>
            <a:off x="241024" y="221318"/>
            <a:ext cx="12584877" cy="9360003"/>
          </a:xfrm>
          <a:prstGeom prst="rect">
            <a:avLst/>
          </a:prstGeom>
          <a:noFill/>
        </p:spPr>
      </p:pic>
    </p:spTree>
    <p:extLst>
      <p:ext uri="{BB962C8B-B14F-4D97-AF65-F5344CB8AC3E}">
        <p14:creationId xmlns:p14="http://schemas.microsoft.com/office/powerpoint/2010/main" val="3524753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7537785" y="2655516"/>
            <a:ext cx="1759620" cy="2326073"/>
          </a:xfrm>
          <a:prstGeom prst="rect">
            <a:avLst/>
          </a:prstGeom>
          <a:noFill/>
          <a:ln w="9525">
            <a:noFill/>
            <a:miter lim="800000"/>
            <a:headEnd/>
            <a:tailEnd/>
          </a:ln>
        </p:spPr>
      </p:pic>
      <p:grpSp>
        <p:nvGrpSpPr>
          <p:cNvPr id="2" name="Group 27"/>
          <p:cNvGrpSpPr/>
          <p:nvPr/>
        </p:nvGrpSpPr>
        <p:grpSpPr>
          <a:xfrm>
            <a:off x="406308" y="1225857"/>
            <a:ext cx="12357192" cy="7114365"/>
            <a:chOff x="285720" y="1643050"/>
            <a:chExt cx="8462744" cy="5000660"/>
          </a:xfrm>
        </p:grpSpPr>
        <p:pic>
          <p:nvPicPr>
            <p:cNvPr id="26" name="Picture 4" descr="http://4.bp.blogspot.com/_E7Y1FZsMkiw/RXVqpTLbxfI/AAAAAAAAAB0/Kze2b05QbBg/s400/SKE2.jpg"/>
            <p:cNvPicPr>
              <a:picLocks noChangeAspect="1" noChangeArrowheads="1"/>
            </p:cNvPicPr>
            <p:nvPr/>
          </p:nvPicPr>
          <p:blipFill>
            <a:blip r:embed="rId3" cstate="print"/>
            <a:srcRect/>
            <a:stretch>
              <a:fillRect/>
            </a:stretch>
          </p:blipFill>
          <p:spPr bwMode="auto">
            <a:xfrm>
              <a:off x="6444208" y="2852936"/>
              <a:ext cx="2232248" cy="2243465"/>
            </a:xfrm>
            <a:prstGeom prst="rect">
              <a:avLst/>
            </a:prstGeom>
            <a:noFill/>
          </p:spPr>
        </p:pic>
        <p:pic>
          <p:nvPicPr>
            <p:cNvPr id="21" name="Picture 14"/>
            <p:cNvPicPr>
              <a:picLocks noChangeAspect="1" noChangeArrowheads="1"/>
            </p:cNvPicPr>
            <p:nvPr/>
          </p:nvPicPr>
          <p:blipFill>
            <a:blip r:embed="rId4" cstate="print"/>
            <a:srcRect/>
            <a:stretch>
              <a:fillRect/>
            </a:stretch>
          </p:blipFill>
          <p:spPr bwMode="auto">
            <a:xfrm>
              <a:off x="2213437" y="3212976"/>
              <a:ext cx="1715622" cy="1583036"/>
            </a:xfrm>
            <a:prstGeom prst="rect">
              <a:avLst/>
            </a:prstGeom>
            <a:noFill/>
            <a:ln w="9525">
              <a:noFill/>
              <a:miter lim="800000"/>
              <a:headEnd/>
              <a:tailEnd/>
            </a:ln>
          </p:spPr>
        </p:pic>
        <p:pic>
          <p:nvPicPr>
            <p:cNvPr id="4098" name="Picture 2"/>
            <p:cNvPicPr>
              <a:picLocks noChangeAspect="1" noChangeArrowheads="1"/>
            </p:cNvPicPr>
            <p:nvPr/>
          </p:nvPicPr>
          <p:blipFill>
            <a:blip r:embed="rId5" cstate="print">
              <a:lum bright="70000" contrast="-70000"/>
            </a:blip>
            <a:srcRect/>
            <a:stretch>
              <a:fillRect/>
            </a:stretch>
          </p:blipFill>
          <p:spPr bwMode="auto">
            <a:xfrm>
              <a:off x="285720" y="3098591"/>
              <a:ext cx="2012461" cy="2143140"/>
            </a:xfrm>
            <a:prstGeom prst="rect">
              <a:avLst/>
            </a:prstGeom>
            <a:noFill/>
            <a:ln w="9525">
              <a:noFill/>
              <a:miter lim="800000"/>
              <a:headEnd/>
              <a:tailEnd/>
            </a:ln>
            <a:effectLst/>
          </p:spPr>
        </p:pic>
        <p:grpSp>
          <p:nvGrpSpPr>
            <p:cNvPr id="3" name="Groep 19"/>
            <p:cNvGrpSpPr/>
            <p:nvPr/>
          </p:nvGrpSpPr>
          <p:grpSpPr>
            <a:xfrm>
              <a:off x="357158" y="2643182"/>
              <a:ext cx="3710786" cy="2928959"/>
              <a:chOff x="500034" y="2368817"/>
              <a:chExt cx="3000396" cy="1952639"/>
            </a:xfrm>
          </p:grpSpPr>
          <p:sp>
            <p:nvSpPr>
              <p:cNvPr id="6" name="Tekstvak 5"/>
              <p:cNvSpPr txBox="1"/>
              <p:nvPr/>
            </p:nvSpPr>
            <p:spPr>
              <a:xfrm>
                <a:off x="857224" y="2851848"/>
                <a:ext cx="2286016" cy="374980"/>
              </a:xfrm>
              <a:prstGeom prst="rect">
                <a:avLst/>
              </a:prstGeom>
              <a:noFill/>
            </p:spPr>
            <p:txBody>
              <a:bodyPr wrap="square" rtlCol="0">
                <a:spAutoFit/>
              </a:bodyPr>
              <a:lstStyle/>
              <a:p>
                <a:pPr algn="ctr"/>
                <a:endParaRPr lang="nl-NL" sz="4600" dirty="0">
                  <a:solidFill>
                    <a:schemeClr val="bg1"/>
                  </a:solidFill>
                </a:endParaRPr>
              </a:p>
            </p:txBody>
          </p:sp>
          <p:sp>
            <p:nvSpPr>
              <p:cNvPr id="4" name="Ovaal 3"/>
              <p:cNvSpPr/>
              <p:nvPr/>
            </p:nvSpPr>
            <p:spPr>
              <a:xfrm>
                <a:off x="500034" y="2368817"/>
                <a:ext cx="3000396" cy="195263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4" name="Ovaal 13"/>
            <p:cNvSpPr/>
            <p:nvPr/>
          </p:nvSpPr>
          <p:spPr>
            <a:xfrm>
              <a:off x="357158" y="2071678"/>
              <a:ext cx="6087050" cy="407196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vaal 14"/>
            <p:cNvSpPr/>
            <p:nvPr/>
          </p:nvSpPr>
          <p:spPr>
            <a:xfrm>
              <a:off x="357158" y="1643050"/>
              <a:ext cx="8391306" cy="500066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p:cNvSpPr/>
            <p:nvPr/>
          </p:nvSpPr>
          <p:spPr>
            <a:xfrm>
              <a:off x="357158" y="3143248"/>
              <a:ext cx="1857388" cy="201394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p:cNvSpPr txBox="1"/>
            <p:nvPr/>
          </p:nvSpPr>
          <p:spPr>
            <a:xfrm>
              <a:off x="593136" y="4295231"/>
              <a:ext cx="1428760" cy="346136"/>
            </a:xfrm>
            <a:prstGeom prst="rect">
              <a:avLst/>
            </a:prstGeom>
            <a:noFill/>
          </p:spPr>
          <p:txBody>
            <a:bodyPr wrap="square" rtlCol="0">
              <a:spAutoFit/>
            </a:bodyPr>
            <a:lstStyle/>
            <a:p>
              <a:pPr algn="ctr"/>
              <a:r>
                <a:rPr lang="nl-NL" dirty="0"/>
                <a:t>Baby</a:t>
              </a:r>
            </a:p>
          </p:txBody>
        </p:sp>
        <p:pic>
          <p:nvPicPr>
            <p:cNvPr id="24" name="Picture 3"/>
            <p:cNvPicPr>
              <a:picLocks noChangeAspect="1" noChangeArrowheads="1"/>
            </p:cNvPicPr>
            <p:nvPr/>
          </p:nvPicPr>
          <p:blipFill>
            <a:blip r:embed="rId6" cstate="print"/>
            <a:srcRect/>
            <a:stretch>
              <a:fillRect/>
            </a:stretch>
          </p:blipFill>
          <p:spPr bwMode="auto">
            <a:xfrm>
              <a:off x="3437170" y="5056503"/>
              <a:ext cx="1175170" cy="1399012"/>
            </a:xfrm>
            <a:prstGeom prst="rect">
              <a:avLst/>
            </a:prstGeom>
            <a:noFill/>
            <a:ln w="19050">
              <a:noFill/>
              <a:miter lim="800000"/>
              <a:headEnd/>
              <a:tailEnd/>
            </a:ln>
          </p:spPr>
        </p:pic>
        <p:pic>
          <p:nvPicPr>
            <p:cNvPr id="25" name="Picture 7"/>
            <p:cNvPicPr>
              <a:picLocks noChangeAspect="1" noChangeArrowheads="1"/>
            </p:cNvPicPr>
            <p:nvPr/>
          </p:nvPicPr>
          <p:blipFill>
            <a:blip r:embed="rId7" cstate="print"/>
            <a:srcRect/>
            <a:stretch>
              <a:fillRect/>
            </a:stretch>
          </p:blipFill>
          <p:spPr bwMode="auto">
            <a:xfrm>
              <a:off x="4820199" y="4657684"/>
              <a:ext cx="1175502" cy="1403256"/>
            </a:xfrm>
            <a:prstGeom prst="rect">
              <a:avLst/>
            </a:prstGeom>
            <a:noFill/>
            <a:ln w="19050">
              <a:noFill/>
              <a:miter lim="800000"/>
              <a:headEnd/>
              <a:tailEnd/>
            </a:ln>
          </p:spPr>
        </p:pic>
        <p:sp>
          <p:nvSpPr>
            <p:cNvPr id="17" name="Tekstvak 16"/>
            <p:cNvSpPr txBox="1"/>
            <p:nvPr/>
          </p:nvSpPr>
          <p:spPr>
            <a:xfrm>
              <a:off x="2214546" y="4429132"/>
              <a:ext cx="1714512" cy="627371"/>
            </a:xfrm>
            <a:prstGeom prst="rect">
              <a:avLst/>
            </a:prstGeom>
            <a:noFill/>
          </p:spPr>
          <p:txBody>
            <a:bodyPr wrap="square" rtlCol="0">
              <a:spAutoFit/>
            </a:bodyPr>
            <a:lstStyle/>
            <a:p>
              <a:pPr algn="ctr"/>
              <a:r>
                <a:rPr lang="nl-NL" dirty="0"/>
                <a:t>Prenatale stress</a:t>
              </a:r>
            </a:p>
          </p:txBody>
        </p:sp>
        <p:sp>
          <p:nvSpPr>
            <p:cNvPr id="20" name="Tekstvak 19"/>
            <p:cNvSpPr txBox="1"/>
            <p:nvPr/>
          </p:nvSpPr>
          <p:spPr>
            <a:xfrm>
              <a:off x="6817358" y="5013176"/>
              <a:ext cx="1643074" cy="346136"/>
            </a:xfrm>
            <a:prstGeom prst="rect">
              <a:avLst/>
            </a:prstGeom>
            <a:noFill/>
          </p:spPr>
          <p:txBody>
            <a:bodyPr wrap="square" rtlCol="0">
              <a:spAutoFit/>
            </a:bodyPr>
            <a:lstStyle/>
            <a:p>
              <a:r>
                <a:rPr lang="nl-NL" dirty="0">
                  <a:solidFill>
                    <a:schemeClr val="bg1"/>
                  </a:solidFill>
                </a:rPr>
                <a:t>Kinderopvang</a:t>
              </a:r>
            </a:p>
          </p:txBody>
        </p:sp>
        <p:sp>
          <p:nvSpPr>
            <p:cNvPr id="27" name="Tekstvak 26"/>
            <p:cNvSpPr txBox="1"/>
            <p:nvPr/>
          </p:nvSpPr>
          <p:spPr>
            <a:xfrm>
              <a:off x="3213452" y="4703832"/>
              <a:ext cx="1643074" cy="346136"/>
            </a:xfrm>
            <a:prstGeom prst="rect">
              <a:avLst/>
            </a:prstGeom>
            <a:noFill/>
          </p:spPr>
          <p:txBody>
            <a:bodyPr wrap="square" rtlCol="0">
              <a:spAutoFit/>
            </a:bodyPr>
            <a:lstStyle/>
            <a:p>
              <a:pPr algn="r"/>
              <a:r>
                <a:rPr lang="nl-NL" dirty="0"/>
                <a:t>Voeding</a:t>
              </a:r>
            </a:p>
          </p:txBody>
        </p:sp>
      </p:grpSp>
      <p:sp>
        <p:nvSpPr>
          <p:cNvPr id="28" name="Tekstvak 27"/>
          <p:cNvSpPr txBox="1"/>
          <p:nvPr/>
        </p:nvSpPr>
        <p:spPr>
          <a:xfrm>
            <a:off x="3103284" y="6862216"/>
            <a:ext cx="2336531" cy="492443"/>
          </a:xfrm>
          <a:prstGeom prst="rect">
            <a:avLst/>
          </a:prstGeom>
          <a:noFill/>
        </p:spPr>
        <p:txBody>
          <a:bodyPr wrap="square" rtlCol="0">
            <a:spAutoFit/>
          </a:bodyPr>
          <a:lstStyle/>
          <a:p>
            <a:r>
              <a:rPr lang="nl-NL" dirty="0"/>
              <a:t>Slaapplaats</a:t>
            </a:r>
          </a:p>
        </p:txBody>
      </p:sp>
      <p:sp>
        <p:nvSpPr>
          <p:cNvPr id="29" name="Tekstvak 28"/>
          <p:cNvSpPr txBox="1"/>
          <p:nvPr/>
        </p:nvSpPr>
        <p:spPr>
          <a:xfrm>
            <a:off x="46494" y="-30996"/>
            <a:ext cx="11375756" cy="892552"/>
          </a:xfrm>
          <a:prstGeom prst="rect">
            <a:avLst/>
          </a:prstGeom>
          <a:noFill/>
        </p:spPr>
        <p:txBody>
          <a:bodyPr wrap="square" rtlCol="0">
            <a:spAutoFit/>
          </a:bodyPr>
          <a:lstStyle/>
          <a:p>
            <a:r>
              <a:rPr lang="en-US" sz="5200" dirty="0">
                <a:solidFill>
                  <a:srgbClr val="C00000"/>
                </a:solidFill>
              </a:rPr>
              <a:t>De </a:t>
            </a:r>
            <a:r>
              <a:rPr lang="en-US" sz="5200" dirty="0" err="1">
                <a:solidFill>
                  <a:srgbClr val="C00000"/>
                </a:solidFill>
              </a:rPr>
              <a:t>vroege</a:t>
            </a:r>
            <a:r>
              <a:rPr lang="en-US" sz="5200" dirty="0">
                <a:solidFill>
                  <a:srgbClr val="C00000"/>
                </a:solidFill>
              </a:rPr>
              <a:t> </a:t>
            </a:r>
            <a:r>
              <a:rPr lang="en-US" sz="5200" dirty="0" err="1">
                <a:solidFill>
                  <a:srgbClr val="C00000"/>
                </a:solidFill>
              </a:rPr>
              <a:t>omgeving</a:t>
            </a:r>
            <a:r>
              <a:rPr lang="en-US" sz="5200" dirty="0">
                <a:solidFill>
                  <a:srgbClr val="C00000"/>
                </a:solidFill>
              </a:rPr>
              <a:t> van </a:t>
            </a:r>
            <a:r>
              <a:rPr lang="en-US" sz="5200" dirty="0" err="1">
                <a:solidFill>
                  <a:srgbClr val="C00000"/>
                </a:solidFill>
              </a:rPr>
              <a:t>een</a:t>
            </a:r>
            <a:r>
              <a:rPr lang="en-US" sz="5200" dirty="0">
                <a:solidFill>
                  <a:srgbClr val="C00000"/>
                </a:solidFill>
              </a:rPr>
              <a:t> baby</a:t>
            </a:r>
          </a:p>
        </p:txBody>
      </p:sp>
      <p:sp>
        <p:nvSpPr>
          <p:cNvPr id="30" name="Tekstvak 29"/>
          <p:cNvSpPr txBox="1"/>
          <p:nvPr/>
        </p:nvSpPr>
        <p:spPr>
          <a:xfrm>
            <a:off x="5467408" y="3992449"/>
            <a:ext cx="2399196" cy="892552"/>
          </a:xfrm>
          <a:prstGeom prst="rect">
            <a:avLst/>
          </a:prstGeom>
          <a:noFill/>
        </p:spPr>
        <p:txBody>
          <a:bodyPr wrap="square" rtlCol="0">
            <a:spAutoFit/>
          </a:bodyPr>
          <a:lstStyle/>
          <a:p>
            <a:pPr algn="r"/>
            <a:r>
              <a:rPr lang="nl-NL" dirty="0"/>
              <a:t>Huid-op-huid contact</a:t>
            </a:r>
          </a:p>
        </p:txBody>
      </p:sp>
      <p:pic>
        <p:nvPicPr>
          <p:cNvPr id="1028" name="Picture 4" descr="Afbeeldingsresultaat voor drawing mother and infant"/>
          <p:cNvPicPr>
            <a:picLocks noChangeAspect="1" noChangeArrowheads="1"/>
          </p:cNvPicPr>
          <p:nvPr/>
        </p:nvPicPr>
        <p:blipFill>
          <a:blip r:embed="rId8"/>
          <a:srcRect/>
          <a:stretch>
            <a:fillRect/>
          </a:stretch>
        </p:blipFill>
        <p:spPr bwMode="auto">
          <a:xfrm>
            <a:off x="4659276" y="796216"/>
            <a:ext cx="1439972" cy="1871964"/>
          </a:xfrm>
          <a:prstGeom prst="rect">
            <a:avLst/>
          </a:prstGeom>
          <a:noFill/>
        </p:spPr>
      </p:pic>
      <p:sp>
        <p:nvSpPr>
          <p:cNvPr id="31" name="Tekstvak 30"/>
          <p:cNvSpPr txBox="1"/>
          <p:nvPr/>
        </p:nvSpPr>
        <p:spPr>
          <a:xfrm>
            <a:off x="2726023" y="2173122"/>
            <a:ext cx="2399196" cy="492443"/>
          </a:xfrm>
          <a:prstGeom prst="rect">
            <a:avLst/>
          </a:prstGeom>
          <a:noFill/>
        </p:spPr>
        <p:txBody>
          <a:bodyPr wrap="square" rtlCol="0">
            <a:spAutoFit/>
          </a:bodyPr>
          <a:lstStyle/>
          <a:p>
            <a:pPr algn="r"/>
            <a:r>
              <a:rPr lang="nl-NL" dirty="0"/>
              <a:t>Zorggedrag</a:t>
            </a:r>
          </a:p>
        </p:txBody>
      </p:sp>
      <p:pic>
        <p:nvPicPr>
          <p:cNvPr id="1029" name="Picture 5"/>
          <p:cNvPicPr>
            <a:picLocks noChangeAspect="1" noChangeArrowheads="1"/>
          </p:cNvPicPr>
          <p:nvPr/>
        </p:nvPicPr>
        <p:blipFill>
          <a:blip r:embed="rId9"/>
          <a:srcRect/>
          <a:stretch>
            <a:fillRect/>
          </a:stretch>
        </p:blipFill>
        <p:spPr bwMode="auto">
          <a:xfrm>
            <a:off x="6397431" y="1006259"/>
            <a:ext cx="1260132" cy="1717348"/>
          </a:xfrm>
          <a:prstGeom prst="rect">
            <a:avLst/>
          </a:prstGeom>
          <a:noFill/>
          <a:ln w="9525">
            <a:noFill/>
            <a:miter lim="800000"/>
            <a:headEnd/>
            <a:tailEnd/>
          </a:ln>
        </p:spPr>
      </p:pic>
      <p:sp>
        <p:nvSpPr>
          <p:cNvPr id="32" name="Tekstvak 31"/>
          <p:cNvSpPr txBox="1"/>
          <p:nvPr/>
        </p:nvSpPr>
        <p:spPr>
          <a:xfrm>
            <a:off x="5116155" y="2639200"/>
            <a:ext cx="2399196" cy="892552"/>
          </a:xfrm>
          <a:prstGeom prst="rect">
            <a:avLst/>
          </a:prstGeom>
          <a:noFill/>
        </p:spPr>
        <p:txBody>
          <a:bodyPr wrap="square" rtlCol="0">
            <a:spAutoFit/>
          </a:bodyPr>
          <a:lstStyle/>
          <a:p>
            <a:pPr algn="r"/>
            <a:r>
              <a:rPr lang="nl-NL" dirty="0"/>
              <a:t>Postnatale stress</a:t>
            </a:r>
          </a:p>
        </p:txBody>
      </p:sp>
      <p:sp>
        <p:nvSpPr>
          <p:cNvPr id="33" name="Tekstvak 32"/>
          <p:cNvSpPr txBox="1"/>
          <p:nvPr/>
        </p:nvSpPr>
        <p:spPr>
          <a:xfrm>
            <a:off x="8966451" y="6004995"/>
            <a:ext cx="3102664" cy="492443"/>
          </a:xfrm>
          <a:prstGeom prst="rect">
            <a:avLst/>
          </a:prstGeom>
          <a:noFill/>
        </p:spPr>
        <p:txBody>
          <a:bodyPr wrap="square" rtlCol="0">
            <a:spAutoFit/>
          </a:bodyPr>
          <a:lstStyle/>
          <a:p>
            <a:pPr algn="r"/>
            <a:r>
              <a:rPr lang="nl-NL" dirty="0"/>
              <a:t>Kinderopvang</a:t>
            </a:r>
          </a:p>
        </p:txBody>
      </p:sp>
      <p:sp>
        <p:nvSpPr>
          <p:cNvPr id="5" name="Right Arrow 4"/>
          <p:cNvSpPr/>
          <p:nvPr/>
        </p:nvSpPr>
        <p:spPr>
          <a:xfrm>
            <a:off x="777704" y="8493071"/>
            <a:ext cx="11487726" cy="821410"/>
          </a:xfrm>
          <a:prstGeom prst="rightArrow">
            <a:avLst/>
          </a:prstGeom>
          <a:solidFill>
            <a:schemeClr val="accent2">
              <a:lumMod val="20000"/>
              <a:lumOff val="80000"/>
            </a:schemeClr>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TextBox 6"/>
          <p:cNvSpPr txBox="1"/>
          <p:nvPr/>
        </p:nvSpPr>
        <p:spPr>
          <a:xfrm>
            <a:off x="5901485" y="8660850"/>
            <a:ext cx="3546292" cy="523220"/>
          </a:xfrm>
          <a:prstGeom prst="rect">
            <a:avLst/>
          </a:prstGeom>
          <a:noFill/>
        </p:spPr>
        <p:txBody>
          <a:bodyPr wrap="square" rtlCol="0">
            <a:spAutoFit/>
          </a:bodyPr>
          <a:lstStyle/>
          <a:p>
            <a:r>
              <a:rPr lang="nl-NL" sz="2800" dirty="0">
                <a:latin typeface="+mn-lt"/>
              </a:rPr>
              <a:t>Leeftijd</a:t>
            </a:r>
          </a:p>
        </p:txBody>
      </p:sp>
    </p:spTree>
    <p:extLst>
      <p:ext uri="{BB962C8B-B14F-4D97-AF65-F5344CB8AC3E}">
        <p14:creationId xmlns:p14="http://schemas.microsoft.com/office/powerpoint/2010/main" val="299747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p:nvPr/>
        </p:nvGrpSpPr>
        <p:grpSpPr>
          <a:xfrm>
            <a:off x="406308" y="1225857"/>
            <a:ext cx="12357192" cy="7114365"/>
            <a:chOff x="285720" y="1643050"/>
            <a:chExt cx="8462744" cy="5000660"/>
          </a:xfrm>
        </p:grpSpPr>
        <p:pic>
          <p:nvPicPr>
            <p:cNvPr id="21" name="Picture 14"/>
            <p:cNvPicPr>
              <a:picLocks noChangeAspect="1" noChangeArrowheads="1"/>
            </p:cNvPicPr>
            <p:nvPr/>
          </p:nvPicPr>
          <p:blipFill>
            <a:blip r:embed="rId2" cstate="print"/>
            <a:srcRect/>
            <a:stretch>
              <a:fillRect/>
            </a:stretch>
          </p:blipFill>
          <p:spPr bwMode="auto">
            <a:xfrm>
              <a:off x="2213437" y="3212976"/>
              <a:ext cx="1715622" cy="1583036"/>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lum bright="70000" contrast="-70000"/>
            </a:blip>
            <a:srcRect/>
            <a:stretch>
              <a:fillRect/>
            </a:stretch>
          </p:blipFill>
          <p:spPr bwMode="auto">
            <a:xfrm>
              <a:off x="285720" y="3098591"/>
              <a:ext cx="2012461" cy="2143140"/>
            </a:xfrm>
            <a:prstGeom prst="rect">
              <a:avLst/>
            </a:prstGeom>
            <a:noFill/>
            <a:ln w="9525">
              <a:noFill/>
              <a:miter lim="800000"/>
              <a:headEnd/>
              <a:tailEnd/>
            </a:ln>
            <a:effectLst/>
          </p:spPr>
        </p:pic>
        <p:grpSp>
          <p:nvGrpSpPr>
            <p:cNvPr id="3" name="Groep 19"/>
            <p:cNvGrpSpPr/>
            <p:nvPr/>
          </p:nvGrpSpPr>
          <p:grpSpPr>
            <a:xfrm>
              <a:off x="357158" y="2643182"/>
              <a:ext cx="3710786" cy="2928959"/>
              <a:chOff x="500034" y="2368817"/>
              <a:chExt cx="3000396" cy="1952639"/>
            </a:xfrm>
          </p:grpSpPr>
          <p:sp>
            <p:nvSpPr>
              <p:cNvPr id="6" name="Tekstvak 5"/>
              <p:cNvSpPr txBox="1"/>
              <p:nvPr/>
            </p:nvSpPr>
            <p:spPr>
              <a:xfrm>
                <a:off x="857224" y="2851848"/>
                <a:ext cx="2286016" cy="374980"/>
              </a:xfrm>
              <a:prstGeom prst="rect">
                <a:avLst/>
              </a:prstGeom>
              <a:noFill/>
            </p:spPr>
            <p:txBody>
              <a:bodyPr wrap="square" rtlCol="0">
                <a:spAutoFit/>
              </a:bodyPr>
              <a:lstStyle/>
              <a:p>
                <a:pPr algn="ctr"/>
                <a:endParaRPr lang="nl-NL" sz="4600" dirty="0">
                  <a:solidFill>
                    <a:schemeClr val="bg1"/>
                  </a:solidFill>
                </a:endParaRPr>
              </a:p>
            </p:txBody>
          </p:sp>
          <p:sp>
            <p:nvSpPr>
              <p:cNvPr id="4" name="Ovaal 3"/>
              <p:cNvSpPr/>
              <p:nvPr/>
            </p:nvSpPr>
            <p:spPr>
              <a:xfrm>
                <a:off x="500034" y="2368817"/>
                <a:ext cx="3000396" cy="195263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4" name="Ovaal 13"/>
            <p:cNvSpPr/>
            <p:nvPr/>
          </p:nvSpPr>
          <p:spPr>
            <a:xfrm>
              <a:off x="357158" y="2071678"/>
              <a:ext cx="6087050" cy="407196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vaal 14"/>
            <p:cNvSpPr/>
            <p:nvPr/>
          </p:nvSpPr>
          <p:spPr>
            <a:xfrm>
              <a:off x="357158" y="1643050"/>
              <a:ext cx="8391306" cy="500066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p:cNvSpPr/>
            <p:nvPr/>
          </p:nvSpPr>
          <p:spPr>
            <a:xfrm>
              <a:off x="357158" y="3143248"/>
              <a:ext cx="1857388" cy="201394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p:cNvSpPr txBox="1"/>
            <p:nvPr/>
          </p:nvSpPr>
          <p:spPr>
            <a:xfrm>
              <a:off x="593136" y="4295231"/>
              <a:ext cx="1428760" cy="346136"/>
            </a:xfrm>
            <a:prstGeom prst="rect">
              <a:avLst/>
            </a:prstGeom>
            <a:noFill/>
          </p:spPr>
          <p:txBody>
            <a:bodyPr wrap="square" rtlCol="0">
              <a:spAutoFit/>
            </a:bodyPr>
            <a:lstStyle/>
            <a:p>
              <a:pPr algn="ctr"/>
              <a:r>
                <a:rPr lang="nl-NL" dirty="0"/>
                <a:t>Baby</a:t>
              </a:r>
            </a:p>
          </p:txBody>
        </p:sp>
        <p:pic>
          <p:nvPicPr>
            <p:cNvPr id="24" name="Picture 3"/>
            <p:cNvPicPr>
              <a:picLocks noChangeAspect="1" noChangeArrowheads="1"/>
            </p:cNvPicPr>
            <p:nvPr/>
          </p:nvPicPr>
          <p:blipFill>
            <a:blip r:embed="rId4" cstate="print"/>
            <a:srcRect/>
            <a:stretch>
              <a:fillRect/>
            </a:stretch>
          </p:blipFill>
          <p:spPr bwMode="auto">
            <a:xfrm>
              <a:off x="3437170" y="5056503"/>
              <a:ext cx="1175170" cy="1399012"/>
            </a:xfrm>
            <a:prstGeom prst="rect">
              <a:avLst/>
            </a:prstGeom>
            <a:noFill/>
            <a:ln w="19050">
              <a:noFill/>
              <a:miter lim="800000"/>
              <a:headEnd/>
              <a:tailEnd/>
            </a:ln>
          </p:spPr>
        </p:pic>
        <p:sp>
          <p:nvSpPr>
            <p:cNvPr id="17" name="Tekstvak 16"/>
            <p:cNvSpPr txBox="1"/>
            <p:nvPr/>
          </p:nvSpPr>
          <p:spPr>
            <a:xfrm>
              <a:off x="2214546" y="4429132"/>
              <a:ext cx="1714512" cy="627371"/>
            </a:xfrm>
            <a:prstGeom prst="rect">
              <a:avLst/>
            </a:prstGeom>
            <a:noFill/>
          </p:spPr>
          <p:txBody>
            <a:bodyPr wrap="square" rtlCol="0">
              <a:spAutoFit/>
            </a:bodyPr>
            <a:lstStyle/>
            <a:p>
              <a:pPr algn="ctr"/>
              <a:r>
                <a:rPr lang="nl-NL" dirty="0"/>
                <a:t>Prenatale stress</a:t>
              </a:r>
            </a:p>
          </p:txBody>
        </p:sp>
        <p:sp>
          <p:nvSpPr>
            <p:cNvPr id="20" name="Tekstvak 19"/>
            <p:cNvSpPr txBox="1"/>
            <p:nvPr/>
          </p:nvSpPr>
          <p:spPr>
            <a:xfrm>
              <a:off x="6817358" y="5013176"/>
              <a:ext cx="1643074" cy="346136"/>
            </a:xfrm>
            <a:prstGeom prst="rect">
              <a:avLst/>
            </a:prstGeom>
            <a:noFill/>
          </p:spPr>
          <p:txBody>
            <a:bodyPr wrap="square" rtlCol="0">
              <a:spAutoFit/>
            </a:bodyPr>
            <a:lstStyle/>
            <a:p>
              <a:r>
                <a:rPr lang="nl-NL" dirty="0">
                  <a:solidFill>
                    <a:schemeClr val="bg1"/>
                  </a:solidFill>
                </a:rPr>
                <a:t>Kinderopvang</a:t>
              </a:r>
            </a:p>
          </p:txBody>
        </p:sp>
      </p:grpSp>
      <p:sp>
        <p:nvSpPr>
          <p:cNvPr id="28" name="Tekstvak 27"/>
          <p:cNvSpPr txBox="1"/>
          <p:nvPr/>
        </p:nvSpPr>
        <p:spPr>
          <a:xfrm>
            <a:off x="3103284" y="6862216"/>
            <a:ext cx="2336531" cy="492443"/>
          </a:xfrm>
          <a:prstGeom prst="rect">
            <a:avLst/>
          </a:prstGeom>
          <a:noFill/>
        </p:spPr>
        <p:txBody>
          <a:bodyPr wrap="square" rtlCol="0">
            <a:spAutoFit/>
          </a:bodyPr>
          <a:lstStyle/>
          <a:p>
            <a:r>
              <a:rPr lang="nl-NL" dirty="0"/>
              <a:t>Slaapplaats</a:t>
            </a:r>
          </a:p>
        </p:txBody>
      </p:sp>
      <p:sp>
        <p:nvSpPr>
          <p:cNvPr id="29" name="Tekstvak 28"/>
          <p:cNvSpPr txBox="1"/>
          <p:nvPr/>
        </p:nvSpPr>
        <p:spPr>
          <a:xfrm>
            <a:off x="46493" y="-30996"/>
            <a:ext cx="12956719" cy="800219"/>
          </a:xfrm>
          <a:prstGeom prst="rect">
            <a:avLst/>
          </a:prstGeom>
          <a:noFill/>
        </p:spPr>
        <p:txBody>
          <a:bodyPr wrap="square" rtlCol="0">
            <a:spAutoFit/>
          </a:bodyPr>
          <a:lstStyle/>
          <a:p>
            <a:r>
              <a:rPr lang="en-US" sz="4600" dirty="0" err="1">
                <a:solidFill>
                  <a:srgbClr val="C00000"/>
                </a:solidFill>
              </a:rPr>
              <a:t>Inzoomen</a:t>
            </a:r>
            <a:r>
              <a:rPr lang="en-US" sz="4600" dirty="0">
                <a:solidFill>
                  <a:srgbClr val="C00000"/>
                </a:solidFill>
              </a:rPr>
              <a:t> op </a:t>
            </a:r>
            <a:r>
              <a:rPr lang="en-US" sz="4600" dirty="0" err="1">
                <a:solidFill>
                  <a:srgbClr val="C00000"/>
                </a:solidFill>
              </a:rPr>
              <a:t>prenatale</a:t>
            </a:r>
            <a:r>
              <a:rPr lang="en-US" sz="4600" dirty="0">
                <a:solidFill>
                  <a:srgbClr val="C00000"/>
                </a:solidFill>
              </a:rPr>
              <a:t> stress </a:t>
            </a:r>
            <a:r>
              <a:rPr lang="en-US" sz="4600" dirty="0" err="1">
                <a:solidFill>
                  <a:srgbClr val="C00000"/>
                </a:solidFill>
              </a:rPr>
              <a:t>en</a:t>
            </a:r>
            <a:r>
              <a:rPr lang="en-US" sz="4600" dirty="0">
                <a:solidFill>
                  <a:srgbClr val="C00000"/>
                </a:solidFill>
              </a:rPr>
              <a:t> </a:t>
            </a:r>
            <a:r>
              <a:rPr lang="en-US" sz="4600" dirty="0" err="1">
                <a:solidFill>
                  <a:srgbClr val="C00000"/>
                </a:solidFill>
              </a:rPr>
              <a:t>slaapplaats</a:t>
            </a:r>
            <a:endParaRPr lang="en-US" sz="4600" dirty="0">
              <a:solidFill>
                <a:srgbClr val="C00000"/>
              </a:solidFill>
            </a:endParaRPr>
          </a:p>
        </p:txBody>
      </p:sp>
      <p:sp>
        <p:nvSpPr>
          <p:cNvPr id="5" name="Right Arrow 4"/>
          <p:cNvSpPr/>
          <p:nvPr/>
        </p:nvSpPr>
        <p:spPr>
          <a:xfrm>
            <a:off x="777704" y="8493071"/>
            <a:ext cx="11487726" cy="821410"/>
          </a:xfrm>
          <a:prstGeom prst="rightArrow">
            <a:avLst/>
          </a:prstGeom>
          <a:solidFill>
            <a:schemeClr val="accent2">
              <a:lumMod val="20000"/>
              <a:lumOff val="80000"/>
            </a:schemeClr>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TextBox 6"/>
          <p:cNvSpPr txBox="1"/>
          <p:nvPr/>
        </p:nvSpPr>
        <p:spPr>
          <a:xfrm>
            <a:off x="5901485" y="8660850"/>
            <a:ext cx="3546292" cy="523220"/>
          </a:xfrm>
          <a:prstGeom prst="rect">
            <a:avLst/>
          </a:prstGeom>
          <a:noFill/>
        </p:spPr>
        <p:txBody>
          <a:bodyPr wrap="square" rtlCol="0">
            <a:spAutoFit/>
          </a:bodyPr>
          <a:lstStyle/>
          <a:p>
            <a:r>
              <a:rPr lang="nl-NL" sz="2800" dirty="0">
                <a:latin typeface="+mn-lt"/>
              </a:rPr>
              <a:t>Leeftijd</a:t>
            </a:r>
          </a:p>
        </p:txBody>
      </p:sp>
      <p:sp>
        <p:nvSpPr>
          <p:cNvPr id="34" name="PIJL-RECHTS 33"/>
          <p:cNvSpPr/>
          <p:nvPr/>
        </p:nvSpPr>
        <p:spPr>
          <a:xfrm rot="8560723">
            <a:off x="5037905" y="2580246"/>
            <a:ext cx="3385691" cy="1242001"/>
          </a:xfrm>
          <a:prstGeom prst="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6945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1+#ppt_w/2"/>
                                          </p:val>
                                        </p:tav>
                                        <p:tav tm="100000">
                                          <p:val>
                                            <p:strVal val="#ppt_x"/>
                                          </p:val>
                                        </p:tav>
                                      </p:tavLst>
                                    </p:anim>
                                    <p:anim calcmode="lin" valueType="num">
                                      <p:cBhvr additive="base">
                                        <p:cTn id="8"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a:p>
        </p:txBody>
      </p:sp>
      <p:sp>
        <p:nvSpPr>
          <p:cNvPr id="3" name="Content Placeholder 2"/>
          <p:cNvSpPr>
            <a:spLocks noGrp="1"/>
          </p:cNvSpPr>
          <p:nvPr>
            <p:ph idx="1"/>
          </p:nvPr>
        </p:nvSpPr>
        <p:spPr/>
        <p:txBody>
          <a:bodyPr/>
          <a:lstStyle/>
          <a:p>
            <a:endParaRPr lang="nl-NL"/>
          </a:p>
        </p:txBody>
      </p:sp>
      <p:pic>
        <p:nvPicPr>
          <p:cNvPr id="4" name="Picture 6" descr="http://parentresourcecentre.com/wp-content/uploads/2015/11/finding-out-your-pregnant-770-x-450px.jpg"/>
          <p:cNvPicPr>
            <a:picLocks noChangeAspect="1" noChangeArrowheads="1"/>
          </p:cNvPicPr>
          <p:nvPr/>
        </p:nvPicPr>
        <p:blipFill>
          <a:blip r:embed="rId2"/>
          <a:srcRect/>
          <a:stretch>
            <a:fillRect/>
          </a:stretch>
        </p:blipFill>
        <p:spPr bwMode="auto">
          <a:xfrm>
            <a:off x="-755365" y="-106199"/>
            <a:ext cx="16876643" cy="9862974"/>
          </a:xfrm>
          <a:prstGeom prst="rect">
            <a:avLst/>
          </a:prstGeom>
          <a:noFill/>
        </p:spPr>
      </p:pic>
    </p:spTree>
    <p:extLst>
      <p:ext uri="{BB962C8B-B14F-4D97-AF65-F5344CB8AC3E}">
        <p14:creationId xmlns:p14="http://schemas.microsoft.com/office/powerpoint/2010/main" val="263573597"/>
      </p:ext>
    </p:extLst>
  </p:cSld>
  <p:clrMapOvr>
    <a:masterClrMapping/>
  </p:clrMapOvr>
</p:sld>
</file>

<file path=ppt/theme/theme1.xml><?xml version="1.0" encoding="utf-8"?>
<a:theme xmlns:a="http://schemas.openxmlformats.org/drawingml/2006/main" name="RU Vervolgpagina's (variant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800" dirty="0" smtClean="0">
            <a:latin typeface="+mn-lt"/>
          </a:defRPr>
        </a:defPPr>
      </a:lstStyle>
    </a:txDef>
  </a:objectDefaults>
  <a:extraClrSchemeLst/>
  <a:extLst>
    <a:ext uri="{05A4C25C-085E-4340-85A3-A5531E510DB2}">
      <thm15:themeFamily xmlns:thm15="http://schemas.microsoft.com/office/thememl/2012/main" name="RU_Powerpoint_Sjabloon_1701_02" id="{1BE0653E-A7FD-A341-A5F8-1639BF38457D}" vid="{9AAFF37B-70EA-3140-A3BD-6C410F22B4FB}"/>
    </a:ext>
  </a:extLst>
</a:theme>
</file>

<file path=ppt/theme/theme2.xml><?xml version="1.0" encoding="utf-8"?>
<a:theme xmlns:a="http://schemas.openxmlformats.org/drawingml/2006/main" name="RU Vervolgpagina's (variant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800" dirty="0" smtClean="0">
            <a:latin typeface="+mn-lt"/>
          </a:defRPr>
        </a:defPPr>
      </a:lstStyle>
    </a:txDef>
  </a:objectDefaults>
  <a:extraClrSchemeLst/>
  <a:extLst>
    <a:ext uri="{05A4C25C-085E-4340-85A3-A5531E510DB2}">
      <thm15:themeFamily xmlns:thm15="http://schemas.microsoft.com/office/thememl/2012/main" name="RU_Powerpoint_Sjabloon_1701_02" id="{1BE0653E-A7FD-A341-A5F8-1639BF38457D}" vid="{86ADC798-FDC8-294A-BC10-36682FE5E44C}"/>
    </a:ext>
  </a:extLst>
</a:theme>
</file>

<file path=ppt/theme/theme3.xml><?xml version="1.0" encoding="utf-8"?>
<a:theme xmlns:a="http://schemas.openxmlformats.org/drawingml/2006/main" name="RU Titeldia'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800" dirty="0" err="1" smtClean="0">
            <a:latin typeface="+mn-lt"/>
          </a:defRPr>
        </a:defPPr>
      </a:lstStyle>
    </a:txDef>
  </a:objectDefaults>
  <a:extraClrSchemeLst/>
  <a:extLst>
    <a:ext uri="{05A4C25C-085E-4340-85A3-A5531E510DB2}">
      <thm15:themeFamily xmlns:thm15="http://schemas.microsoft.com/office/thememl/2012/main" name="RU_Powerpoint_Sjabloon_1701_02" id="{1BE0653E-A7FD-A341-A5F8-1639BF38457D}" vid="{989A6631-D55C-1945-B043-2D929F5E58D9}"/>
    </a:ext>
  </a:extLst>
</a:theme>
</file>

<file path=ppt/theme/theme4.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siek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RU_Powerpoint_Sjabloon_1701_02</Template>
  <TotalTime>1424</TotalTime>
  <Words>2497</Words>
  <Application>Microsoft Office PowerPoint</Application>
  <PresentationFormat>Aangepast</PresentationFormat>
  <Paragraphs>603</Paragraphs>
  <Slides>62</Slides>
  <Notes>19</Notes>
  <HiddenSlides>0</HiddenSlides>
  <MMClips>0</MMClips>
  <ScaleCrop>false</ScaleCrop>
  <HeadingPairs>
    <vt:vector size="6" baseType="variant">
      <vt:variant>
        <vt:lpstr>Gebruikte lettertypen</vt:lpstr>
      </vt:variant>
      <vt:variant>
        <vt:i4>9</vt:i4>
      </vt:variant>
      <vt:variant>
        <vt:lpstr>Thema</vt:lpstr>
      </vt:variant>
      <vt:variant>
        <vt:i4>3</vt:i4>
      </vt:variant>
      <vt:variant>
        <vt:lpstr>Diatitels</vt:lpstr>
      </vt:variant>
      <vt:variant>
        <vt:i4>62</vt:i4>
      </vt:variant>
    </vt:vector>
  </HeadingPairs>
  <TitlesOfParts>
    <vt:vector size="74" baseType="lpstr">
      <vt:lpstr>MS PGothic</vt:lpstr>
      <vt:lpstr>American Typewriter</vt:lpstr>
      <vt:lpstr>Arial</vt:lpstr>
      <vt:lpstr>Calibri</vt:lpstr>
      <vt:lpstr>Gabriola</vt:lpstr>
      <vt:lpstr>Kievit-Book</vt:lpstr>
      <vt:lpstr>Times New Roman</vt:lpstr>
      <vt:lpstr>Wingdings</vt:lpstr>
      <vt:lpstr>ヒラギノ明朝 ProN W3</vt:lpstr>
      <vt:lpstr>RU Vervolgpagina's (variant 1)</vt:lpstr>
      <vt:lpstr>RU Vervolgpagina's (variant 2)</vt:lpstr>
      <vt:lpstr>RU Titeldia's</vt:lpstr>
      <vt:lpstr>Stress vroeg  in het leven  ijlt na</vt:lpstr>
      <vt:lpstr>PowerPoint-presentatie</vt:lpstr>
      <vt:lpstr>Normale populaties? </vt:lpstr>
      <vt:lpstr>PowerPoint-presentatie</vt:lpstr>
      <vt:lpstr>Biologische mechanismen?</vt:lpstr>
      <vt:lpstr>PowerPoint-presentatie</vt:lpstr>
      <vt:lpstr>PowerPoint-presentatie</vt:lpstr>
      <vt:lpstr>PowerPoint-presentatie</vt:lpstr>
      <vt:lpstr>PowerPoint-presentatie</vt:lpstr>
      <vt:lpstr>PowerPoint-presentatie</vt:lpstr>
      <vt:lpstr>PowerPoint-presentatie</vt:lpstr>
      <vt:lpstr>1. Is prenatale stress gerelateerd aan gezondheid? </vt:lpstr>
      <vt:lpstr>1. Is prenatale stress gerelateerd aan gezondheid? </vt:lpstr>
      <vt:lpstr>2. Onderliggende mechanismes</vt:lpstr>
      <vt:lpstr>2. Onderliggende mechanismes:  De Hypothalamus-hypofyse-bijnier-as (HPA-as)</vt:lpstr>
      <vt:lpstr>2. Onderliggende mechanismes:  De Hypothalamus-hypofyse-bijnier-as (HPA-as)</vt:lpstr>
      <vt:lpstr>PowerPoint-presentatie</vt:lpstr>
      <vt:lpstr>Prenatale stress en HPA-as regulatie van het kind</vt:lpstr>
      <vt:lpstr>Prenatale stress en HPA-as regulatie van het kind</vt:lpstr>
      <vt:lpstr>Prenatale stress en HPA-as regulatie van het kind</vt:lpstr>
      <vt:lpstr>Maar….</vt:lpstr>
      <vt:lpstr>Maar….</vt:lpstr>
      <vt:lpstr>PowerPoint-presentatie</vt:lpstr>
      <vt:lpstr>PowerPoint-presentatie</vt:lpstr>
      <vt:lpstr>          Microbiota</vt:lpstr>
      <vt:lpstr>          Microbiota</vt:lpstr>
      <vt:lpstr>Ontwikkeling van de microbiota</vt:lpstr>
      <vt:lpstr>Ontwikkeling van de microbiota</vt:lpstr>
      <vt:lpstr>2. Prenatale stress en kind uitkomsten: De microbiota als mogelijk onderliggend mechanisme? </vt:lpstr>
      <vt:lpstr>2. Prenatale stress en kind uitkomsten: De microbiota als mogelijk onderliggend mechanisme? </vt:lpstr>
      <vt:lpstr>Interim conclusie prenatale stress:</vt:lpstr>
      <vt:lpstr>PowerPoint-presentatie</vt:lpstr>
      <vt:lpstr>PowerPoint-presentatie</vt:lpstr>
      <vt:lpstr>Definities </vt:lpstr>
      <vt:lpstr>Speculaties over de gevolgen van room-sharing voor het kind  </vt:lpstr>
      <vt:lpstr>Speculaties over de gevolgen van room-sharing voor het kind  </vt:lpstr>
      <vt:lpstr>Vraag 1: is co-sleeping (room-sharing) gerelateerd aan stress regulatie? </vt:lpstr>
      <vt:lpstr>Vraag 1: is co-sleeping (room-sharing) gerelateerd aan stress regulatie? </vt:lpstr>
      <vt:lpstr>Vraag 1: is co-sleeping (room-sharing) gerelateerd aan stress regulatie? </vt:lpstr>
      <vt:lpstr>Vraag 1: is co-sleeping (room-sharing) gerelateerd aan stress regulatie? </vt:lpstr>
      <vt:lpstr>Vraag 1: is co-sleeping (room-sharing) gerelateerd aan stress regulatie? </vt:lpstr>
      <vt:lpstr>PowerPoint-presentatie</vt:lpstr>
      <vt:lpstr>Vervolgstudie</vt:lpstr>
      <vt:lpstr>Vervolgstudie</vt:lpstr>
      <vt:lpstr>Vraag 2: is room-sharing gerelateerd aan sociaal-emotionele ontwikkeling in de kindertijd? </vt:lpstr>
      <vt:lpstr>Vraag 2: is room-sharing gerelateerd aan sociaal-emotionele  ontwikkeling in de kindertijd? </vt:lpstr>
      <vt:lpstr>Vraag 2: is room-sharing gerelateerd aan sociaal-emotionele  ontwikkeling in de kindertijd? </vt:lpstr>
      <vt:lpstr>Resultaten</vt:lpstr>
      <vt:lpstr>Resultaten</vt:lpstr>
      <vt:lpstr>Resultaten</vt:lpstr>
      <vt:lpstr>Secundaire bevindingen  </vt:lpstr>
      <vt:lpstr>Samenvatting room-sharing resultaten </vt:lpstr>
      <vt:lpstr>Waarom is dit onderzoek van belang?  </vt:lpstr>
      <vt:lpstr>Waarom is dit onderzoek van belang?  </vt:lpstr>
      <vt:lpstr>Intergenerationele overdracht van stress</vt:lpstr>
      <vt:lpstr>Intergenerationele overdracht van stress</vt:lpstr>
      <vt:lpstr>PAOG nascholingsavond 31 oktober 2017 Dr. Roseriet Beijers </vt:lpstr>
      <vt:lpstr>PAOG nascholingsavond 31 oktober 2017 Dr. Roseriet Beijers </vt:lpstr>
      <vt:lpstr>PAOG nascholingsavond 31 oktober 2017 Dr. Roseriet Beijers </vt:lpstr>
      <vt:lpstr>Vraag: Heeft de omgeving dezelfde impact op elk kind? Antwoord: Aanwijzingen dat dit niet het geval lijkt te zijn.   Voorbeelden:  </vt:lpstr>
      <vt:lpstr>Kinderopvang en cortisolregulatie </vt:lpstr>
      <vt:lpstr>PowerPoint-presentatie</vt:lpstr>
    </vt:vector>
  </TitlesOfParts>
  <Company>Radboud Universiteit Nijmegen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Kramer, I.J. (Ilja)</dc:creator>
  <cp:lastModifiedBy>Stg PAOG Maastricht</cp:lastModifiedBy>
  <cp:revision>208</cp:revision>
  <cp:lastPrinted>2017-10-30T11:39:27Z</cp:lastPrinted>
  <dcterms:created xsi:type="dcterms:W3CDTF">2017-01-31T12:29:30Z</dcterms:created>
  <dcterms:modified xsi:type="dcterms:W3CDTF">2017-11-02T18:02:30Z</dcterms:modified>
</cp:coreProperties>
</file>